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notesMasterIdLst>
    <p:notesMasterId r:id="rId9"/>
  </p:notesMasterIdLst>
  <p:sldIdLst>
    <p:sldId id="257" r:id="rId2"/>
    <p:sldId id="256" r:id="rId3"/>
    <p:sldId id="258" r:id="rId4"/>
    <p:sldId id="259" r:id="rId5"/>
    <p:sldId id="260" r:id="rId6"/>
    <p:sldId id="261" r:id="rId7"/>
    <p:sldId id="262" r:id="rId8"/>
  </p:sldIdLst>
  <p:sldSz cx="29973588" cy="189468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D4D4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628"/>
  </p:normalViewPr>
  <p:slideViewPr>
    <p:cSldViewPr snapToGrid="0" snapToObjects="1">
      <p:cViewPr>
        <p:scale>
          <a:sx n="40" d="100"/>
          <a:sy n="40" d="100"/>
        </p:scale>
        <p:origin x="1168" y="4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584C04-AC99-5842-857B-4917D5072AF1}" type="datetimeFigureOut">
              <a:rPr lang="en-US" smtClean="0"/>
              <a:t>1/11/23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87425" y="1143000"/>
            <a:ext cx="488315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21596AE-4AD0-5E41-8C1B-9191FA0EC6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8034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779422" rtl="0" eaLnBrk="1" latinLnBrk="0" hangingPunct="1">
      <a:defRPr sz="2335" kern="1200">
        <a:solidFill>
          <a:schemeClr val="tx1"/>
        </a:solidFill>
        <a:latin typeface="+mn-lt"/>
        <a:ea typeface="+mn-ea"/>
        <a:cs typeface="+mn-cs"/>
      </a:defRPr>
    </a:lvl1pPr>
    <a:lvl2pPr marL="889711" algn="l" defTabSz="1779422" rtl="0" eaLnBrk="1" latinLnBrk="0" hangingPunct="1">
      <a:defRPr sz="2335" kern="1200">
        <a:solidFill>
          <a:schemeClr val="tx1"/>
        </a:solidFill>
        <a:latin typeface="+mn-lt"/>
        <a:ea typeface="+mn-ea"/>
        <a:cs typeface="+mn-cs"/>
      </a:defRPr>
    </a:lvl2pPr>
    <a:lvl3pPr marL="1779422" algn="l" defTabSz="1779422" rtl="0" eaLnBrk="1" latinLnBrk="0" hangingPunct="1">
      <a:defRPr sz="2335" kern="1200">
        <a:solidFill>
          <a:schemeClr val="tx1"/>
        </a:solidFill>
        <a:latin typeface="+mn-lt"/>
        <a:ea typeface="+mn-ea"/>
        <a:cs typeface="+mn-cs"/>
      </a:defRPr>
    </a:lvl3pPr>
    <a:lvl4pPr marL="2669134" algn="l" defTabSz="1779422" rtl="0" eaLnBrk="1" latinLnBrk="0" hangingPunct="1">
      <a:defRPr sz="2335" kern="1200">
        <a:solidFill>
          <a:schemeClr val="tx1"/>
        </a:solidFill>
        <a:latin typeface="+mn-lt"/>
        <a:ea typeface="+mn-ea"/>
        <a:cs typeface="+mn-cs"/>
      </a:defRPr>
    </a:lvl4pPr>
    <a:lvl5pPr marL="3558845" algn="l" defTabSz="1779422" rtl="0" eaLnBrk="1" latinLnBrk="0" hangingPunct="1">
      <a:defRPr sz="2335" kern="1200">
        <a:solidFill>
          <a:schemeClr val="tx1"/>
        </a:solidFill>
        <a:latin typeface="+mn-lt"/>
        <a:ea typeface="+mn-ea"/>
        <a:cs typeface="+mn-cs"/>
      </a:defRPr>
    </a:lvl5pPr>
    <a:lvl6pPr marL="4448556" algn="l" defTabSz="1779422" rtl="0" eaLnBrk="1" latinLnBrk="0" hangingPunct="1">
      <a:defRPr sz="2335" kern="1200">
        <a:solidFill>
          <a:schemeClr val="tx1"/>
        </a:solidFill>
        <a:latin typeface="+mn-lt"/>
        <a:ea typeface="+mn-ea"/>
        <a:cs typeface="+mn-cs"/>
      </a:defRPr>
    </a:lvl6pPr>
    <a:lvl7pPr marL="5338267" algn="l" defTabSz="1779422" rtl="0" eaLnBrk="1" latinLnBrk="0" hangingPunct="1">
      <a:defRPr sz="2335" kern="1200">
        <a:solidFill>
          <a:schemeClr val="tx1"/>
        </a:solidFill>
        <a:latin typeface="+mn-lt"/>
        <a:ea typeface="+mn-ea"/>
        <a:cs typeface="+mn-cs"/>
      </a:defRPr>
    </a:lvl7pPr>
    <a:lvl8pPr marL="6227978" algn="l" defTabSz="1779422" rtl="0" eaLnBrk="1" latinLnBrk="0" hangingPunct="1">
      <a:defRPr sz="2335" kern="1200">
        <a:solidFill>
          <a:schemeClr val="tx1"/>
        </a:solidFill>
        <a:latin typeface="+mn-lt"/>
        <a:ea typeface="+mn-ea"/>
        <a:cs typeface="+mn-cs"/>
      </a:defRPr>
    </a:lvl8pPr>
    <a:lvl9pPr marL="7117690" algn="l" defTabSz="1779422" rtl="0" eaLnBrk="1" latinLnBrk="0" hangingPunct="1">
      <a:defRPr sz="2335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21596AE-4AD0-5E41-8C1B-9191FA0EC6B0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714338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21596AE-4AD0-5E41-8C1B-9191FA0EC6B0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49906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21596AE-4AD0-5E41-8C1B-9191FA0EC6B0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765428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21596AE-4AD0-5E41-8C1B-9191FA0EC6B0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98462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746699" y="3100788"/>
            <a:ext cx="22480191" cy="6596298"/>
          </a:xfrm>
        </p:spPr>
        <p:txBody>
          <a:bodyPr anchor="b"/>
          <a:lstStyle>
            <a:lvl1pPr algn="ctr">
              <a:defRPr sz="1475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746699" y="9951464"/>
            <a:ext cx="22480191" cy="4574426"/>
          </a:xfrm>
        </p:spPr>
        <p:txBody>
          <a:bodyPr/>
          <a:lstStyle>
            <a:lvl1pPr marL="0" indent="0" algn="ctr">
              <a:buNone/>
              <a:defRPr sz="5900"/>
            </a:lvl1pPr>
            <a:lvl2pPr marL="1124026" indent="0" algn="ctr">
              <a:buNone/>
              <a:defRPr sz="4917"/>
            </a:lvl2pPr>
            <a:lvl3pPr marL="2248052" indent="0" algn="ctr">
              <a:buNone/>
              <a:defRPr sz="4425"/>
            </a:lvl3pPr>
            <a:lvl4pPr marL="3372079" indent="0" algn="ctr">
              <a:buNone/>
              <a:defRPr sz="3934"/>
            </a:lvl4pPr>
            <a:lvl5pPr marL="4496105" indent="0" algn="ctr">
              <a:buNone/>
              <a:defRPr sz="3934"/>
            </a:lvl5pPr>
            <a:lvl6pPr marL="5620131" indent="0" algn="ctr">
              <a:buNone/>
              <a:defRPr sz="3934"/>
            </a:lvl6pPr>
            <a:lvl7pPr marL="6744157" indent="0" algn="ctr">
              <a:buNone/>
              <a:defRPr sz="3934"/>
            </a:lvl7pPr>
            <a:lvl8pPr marL="7868183" indent="0" algn="ctr">
              <a:buNone/>
              <a:defRPr sz="3934"/>
            </a:lvl8pPr>
            <a:lvl9pPr marL="8992210" indent="0" algn="ctr">
              <a:buNone/>
              <a:defRPr sz="3934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E36DFD-EDCB-3B40-89D2-564B8F1DF1B4}" type="datetimeFigureOut">
              <a:rPr lang="en-US" smtClean="0"/>
              <a:t>1/11/23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629BA4-4E2D-7945-ACE2-31C78D0331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43313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E36DFD-EDCB-3B40-89D2-564B8F1DF1B4}" type="datetimeFigureOut">
              <a:rPr lang="en-US" smtClean="0"/>
              <a:t>1/11/23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629BA4-4E2D-7945-ACE2-31C78D0331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07109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1449849" y="1008742"/>
            <a:ext cx="6463055" cy="1605654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060684" y="1008742"/>
            <a:ext cx="19014495" cy="1605654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E36DFD-EDCB-3B40-89D2-564B8F1DF1B4}" type="datetimeFigureOut">
              <a:rPr lang="en-US" smtClean="0"/>
              <a:t>1/11/23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629BA4-4E2D-7945-ACE2-31C78D0331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26431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E36DFD-EDCB-3B40-89D2-564B8F1DF1B4}" type="datetimeFigureOut">
              <a:rPr lang="en-US" smtClean="0"/>
              <a:t>1/11/23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629BA4-4E2D-7945-ACE2-31C78D0331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82513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45073" y="4723548"/>
            <a:ext cx="25852220" cy="7881347"/>
          </a:xfrm>
        </p:spPr>
        <p:txBody>
          <a:bodyPr anchor="b"/>
          <a:lstStyle>
            <a:lvl1pPr>
              <a:defRPr sz="1475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45073" y="12679456"/>
            <a:ext cx="25852220" cy="4144614"/>
          </a:xfrm>
        </p:spPr>
        <p:txBody>
          <a:bodyPr/>
          <a:lstStyle>
            <a:lvl1pPr marL="0" indent="0">
              <a:buNone/>
              <a:defRPr sz="5900">
                <a:solidFill>
                  <a:schemeClr val="tx1">
                    <a:tint val="75000"/>
                  </a:schemeClr>
                </a:solidFill>
              </a:defRPr>
            </a:lvl1pPr>
            <a:lvl2pPr marL="1124026" indent="0">
              <a:buNone/>
              <a:defRPr sz="4917">
                <a:solidFill>
                  <a:schemeClr val="tx1">
                    <a:tint val="75000"/>
                  </a:schemeClr>
                </a:solidFill>
              </a:defRPr>
            </a:lvl2pPr>
            <a:lvl3pPr marL="2248052" indent="0">
              <a:buNone/>
              <a:defRPr sz="4425">
                <a:solidFill>
                  <a:schemeClr val="tx1">
                    <a:tint val="75000"/>
                  </a:schemeClr>
                </a:solidFill>
              </a:defRPr>
            </a:lvl3pPr>
            <a:lvl4pPr marL="3372079" indent="0">
              <a:buNone/>
              <a:defRPr sz="3934">
                <a:solidFill>
                  <a:schemeClr val="tx1">
                    <a:tint val="75000"/>
                  </a:schemeClr>
                </a:solidFill>
              </a:defRPr>
            </a:lvl4pPr>
            <a:lvl5pPr marL="4496105" indent="0">
              <a:buNone/>
              <a:defRPr sz="3934">
                <a:solidFill>
                  <a:schemeClr val="tx1">
                    <a:tint val="75000"/>
                  </a:schemeClr>
                </a:solidFill>
              </a:defRPr>
            </a:lvl5pPr>
            <a:lvl6pPr marL="5620131" indent="0">
              <a:buNone/>
              <a:defRPr sz="3934">
                <a:solidFill>
                  <a:schemeClr val="tx1">
                    <a:tint val="75000"/>
                  </a:schemeClr>
                </a:solidFill>
              </a:defRPr>
            </a:lvl6pPr>
            <a:lvl7pPr marL="6744157" indent="0">
              <a:buNone/>
              <a:defRPr sz="3934">
                <a:solidFill>
                  <a:schemeClr val="tx1">
                    <a:tint val="75000"/>
                  </a:schemeClr>
                </a:solidFill>
              </a:defRPr>
            </a:lvl7pPr>
            <a:lvl8pPr marL="7868183" indent="0">
              <a:buNone/>
              <a:defRPr sz="3934">
                <a:solidFill>
                  <a:schemeClr val="tx1">
                    <a:tint val="75000"/>
                  </a:schemeClr>
                </a:solidFill>
              </a:defRPr>
            </a:lvl8pPr>
            <a:lvl9pPr marL="8992210" indent="0">
              <a:buNone/>
              <a:defRPr sz="393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E36DFD-EDCB-3B40-89D2-564B8F1DF1B4}" type="datetimeFigureOut">
              <a:rPr lang="en-US" smtClean="0"/>
              <a:t>1/11/23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629BA4-4E2D-7945-ACE2-31C78D0331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76557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060684" y="5043712"/>
            <a:ext cx="12738775" cy="1202157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174129" y="5043712"/>
            <a:ext cx="12738775" cy="1202157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E36DFD-EDCB-3B40-89D2-564B8F1DF1B4}" type="datetimeFigureOut">
              <a:rPr lang="en-US" smtClean="0"/>
              <a:t>1/11/23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629BA4-4E2D-7945-ACE2-31C78D0331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07027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64588" y="1008744"/>
            <a:ext cx="25852220" cy="366217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64589" y="4644602"/>
            <a:ext cx="12680232" cy="2276248"/>
          </a:xfrm>
        </p:spPr>
        <p:txBody>
          <a:bodyPr anchor="b"/>
          <a:lstStyle>
            <a:lvl1pPr marL="0" indent="0">
              <a:buNone/>
              <a:defRPr sz="5900" b="1"/>
            </a:lvl1pPr>
            <a:lvl2pPr marL="1124026" indent="0">
              <a:buNone/>
              <a:defRPr sz="4917" b="1"/>
            </a:lvl2pPr>
            <a:lvl3pPr marL="2248052" indent="0">
              <a:buNone/>
              <a:defRPr sz="4425" b="1"/>
            </a:lvl3pPr>
            <a:lvl4pPr marL="3372079" indent="0">
              <a:buNone/>
              <a:defRPr sz="3934" b="1"/>
            </a:lvl4pPr>
            <a:lvl5pPr marL="4496105" indent="0">
              <a:buNone/>
              <a:defRPr sz="3934" b="1"/>
            </a:lvl5pPr>
            <a:lvl6pPr marL="5620131" indent="0">
              <a:buNone/>
              <a:defRPr sz="3934" b="1"/>
            </a:lvl6pPr>
            <a:lvl7pPr marL="6744157" indent="0">
              <a:buNone/>
              <a:defRPr sz="3934" b="1"/>
            </a:lvl7pPr>
            <a:lvl8pPr marL="7868183" indent="0">
              <a:buNone/>
              <a:defRPr sz="3934" b="1"/>
            </a:lvl8pPr>
            <a:lvl9pPr marL="8992210" indent="0">
              <a:buNone/>
              <a:defRPr sz="3934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064589" y="6920850"/>
            <a:ext cx="12680232" cy="1017952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5174129" y="4644602"/>
            <a:ext cx="12742679" cy="2276248"/>
          </a:xfrm>
        </p:spPr>
        <p:txBody>
          <a:bodyPr anchor="b"/>
          <a:lstStyle>
            <a:lvl1pPr marL="0" indent="0">
              <a:buNone/>
              <a:defRPr sz="5900" b="1"/>
            </a:lvl1pPr>
            <a:lvl2pPr marL="1124026" indent="0">
              <a:buNone/>
              <a:defRPr sz="4917" b="1"/>
            </a:lvl2pPr>
            <a:lvl3pPr marL="2248052" indent="0">
              <a:buNone/>
              <a:defRPr sz="4425" b="1"/>
            </a:lvl3pPr>
            <a:lvl4pPr marL="3372079" indent="0">
              <a:buNone/>
              <a:defRPr sz="3934" b="1"/>
            </a:lvl4pPr>
            <a:lvl5pPr marL="4496105" indent="0">
              <a:buNone/>
              <a:defRPr sz="3934" b="1"/>
            </a:lvl5pPr>
            <a:lvl6pPr marL="5620131" indent="0">
              <a:buNone/>
              <a:defRPr sz="3934" b="1"/>
            </a:lvl6pPr>
            <a:lvl7pPr marL="6744157" indent="0">
              <a:buNone/>
              <a:defRPr sz="3934" b="1"/>
            </a:lvl7pPr>
            <a:lvl8pPr marL="7868183" indent="0">
              <a:buNone/>
              <a:defRPr sz="3934" b="1"/>
            </a:lvl8pPr>
            <a:lvl9pPr marL="8992210" indent="0">
              <a:buNone/>
              <a:defRPr sz="3934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5174129" y="6920850"/>
            <a:ext cx="12742679" cy="1017952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E36DFD-EDCB-3B40-89D2-564B8F1DF1B4}" type="datetimeFigureOut">
              <a:rPr lang="en-US" smtClean="0"/>
              <a:t>1/11/23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629BA4-4E2D-7945-ACE2-31C78D0331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47376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E36DFD-EDCB-3B40-89D2-564B8F1DF1B4}" type="datetimeFigureOut">
              <a:rPr lang="en-US" smtClean="0"/>
              <a:t>1/11/23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629BA4-4E2D-7945-ACE2-31C78D0331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6647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E36DFD-EDCB-3B40-89D2-564B8F1DF1B4}" type="datetimeFigureOut">
              <a:rPr lang="en-US" smtClean="0"/>
              <a:t>1/11/23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629BA4-4E2D-7945-ACE2-31C78D0331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96153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64590" y="1263121"/>
            <a:ext cx="9667261" cy="4420923"/>
          </a:xfrm>
        </p:spPr>
        <p:txBody>
          <a:bodyPr anchor="b"/>
          <a:lstStyle>
            <a:lvl1pPr>
              <a:defRPr sz="7867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742679" y="2727991"/>
            <a:ext cx="15174129" cy="13464518"/>
          </a:xfrm>
        </p:spPr>
        <p:txBody>
          <a:bodyPr/>
          <a:lstStyle>
            <a:lvl1pPr>
              <a:defRPr sz="7867"/>
            </a:lvl1pPr>
            <a:lvl2pPr>
              <a:defRPr sz="6884"/>
            </a:lvl2pPr>
            <a:lvl3pPr>
              <a:defRPr sz="5900"/>
            </a:lvl3pPr>
            <a:lvl4pPr>
              <a:defRPr sz="4917"/>
            </a:lvl4pPr>
            <a:lvl5pPr>
              <a:defRPr sz="4917"/>
            </a:lvl5pPr>
            <a:lvl6pPr>
              <a:defRPr sz="4917"/>
            </a:lvl6pPr>
            <a:lvl7pPr>
              <a:defRPr sz="4917"/>
            </a:lvl7pPr>
            <a:lvl8pPr>
              <a:defRPr sz="4917"/>
            </a:lvl8pPr>
            <a:lvl9pPr>
              <a:defRPr sz="491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64590" y="5684044"/>
            <a:ext cx="9667261" cy="10530394"/>
          </a:xfrm>
        </p:spPr>
        <p:txBody>
          <a:bodyPr/>
          <a:lstStyle>
            <a:lvl1pPr marL="0" indent="0">
              <a:buNone/>
              <a:defRPr sz="3934"/>
            </a:lvl1pPr>
            <a:lvl2pPr marL="1124026" indent="0">
              <a:buNone/>
              <a:defRPr sz="3442"/>
            </a:lvl2pPr>
            <a:lvl3pPr marL="2248052" indent="0">
              <a:buNone/>
              <a:defRPr sz="2950"/>
            </a:lvl3pPr>
            <a:lvl4pPr marL="3372079" indent="0">
              <a:buNone/>
              <a:defRPr sz="2459"/>
            </a:lvl4pPr>
            <a:lvl5pPr marL="4496105" indent="0">
              <a:buNone/>
              <a:defRPr sz="2459"/>
            </a:lvl5pPr>
            <a:lvl6pPr marL="5620131" indent="0">
              <a:buNone/>
              <a:defRPr sz="2459"/>
            </a:lvl6pPr>
            <a:lvl7pPr marL="6744157" indent="0">
              <a:buNone/>
              <a:defRPr sz="2459"/>
            </a:lvl7pPr>
            <a:lvl8pPr marL="7868183" indent="0">
              <a:buNone/>
              <a:defRPr sz="2459"/>
            </a:lvl8pPr>
            <a:lvl9pPr marL="8992210" indent="0">
              <a:buNone/>
              <a:defRPr sz="2459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E36DFD-EDCB-3B40-89D2-564B8F1DF1B4}" type="datetimeFigureOut">
              <a:rPr lang="en-US" smtClean="0"/>
              <a:t>1/11/23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629BA4-4E2D-7945-ACE2-31C78D0331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34895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64590" y="1263121"/>
            <a:ext cx="9667261" cy="4420923"/>
          </a:xfrm>
        </p:spPr>
        <p:txBody>
          <a:bodyPr anchor="b"/>
          <a:lstStyle>
            <a:lvl1pPr>
              <a:defRPr sz="7867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742679" y="2727991"/>
            <a:ext cx="15174129" cy="13464518"/>
          </a:xfrm>
        </p:spPr>
        <p:txBody>
          <a:bodyPr anchor="t"/>
          <a:lstStyle>
            <a:lvl1pPr marL="0" indent="0">
              <a:buNone/>
              <a:defRPr sz="7867"/>
            </a:lvl1pPr>
            <a:lvl2pPr marL="1124026" indent="0">
              <a:buNone/>
              <a:defRPr sz="6884"/>
            </a:lvl2pPr>
            <a:lvl3pPr marL="2248052" indent="0">
              <a:buNone/>
              <a:defRPr sz="5900"/>
            </a:lvl3pPr>
            <a:lvl4pPr marL="3372079" indent="0">
              <a:buNone/>
              <a:defRPr sz="4917"/>
            </a:lvl4pPr>
            <a:lvl5pPr marL="4496105" indent="0">
              <a:buNone/>
              <a:defRPr sz="4917"/>
            </a:lvl5pPr>
            <a:lvl6pPr marL="5620131" indent="0">
              <a:buNone/>
              <a:defRPr sz="4917"/>
            </a:lvl6pPr>
            <a:lvl7pPr marL="6744157" indent="0">
              <a:buNone/>
              <a:defRPr sz="4917"/>
            </a:lvl7pPr>
            <a:lvl8pPr marL="7868183" indent="0">
              <a:buNone/>
              <a:defRPr sz="4917"/>
            </a:lvl8pPr>
            <a:lvl9pPr marL="8992210" indent="0">
              <a:buNone/>
              <a:defRPr sz="4917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64590" y="5684044"/>
            <a:ext cx="9667261" cy="10530394"/>
          </a:xfrm>
        </p:spPr>
        <p:txBody>
          <a:bodyPr/>
          <a:lstStyle>
            <a:lvl1pPr marL="0" indent="0">
              <a:buNone/>
              <a:defRPr sz="3934"/>
            </a:lvl1pPr>
            <a:lvl2pPr marL="1124026" indent="0">
              <a:buNone/>
              <a:defRPr sz="3442"/>
            </a:lvl2pPr>
            <a:lvl3pPr marL="2248052" indent="0">
              <a:buNone/>
              <a:defRPr sz="2950"/>
            </a:lvl3pPr>
            <a:lvl4pPr marL="3372079" indent="0">
              <a:buNone/>
              <a:defRPr sz="2459"/>
            </a:lvl4pPr>
            <a:lvl5pPr marL="4496105" indent="0">
              <a:buNone/>
              <a:defRPr sz="2459"/>
            </a:lvl5pPr>
            <a:lvl6pPr marL="5620131" indent="0">
              <a:buNone/>
              <a:defRPr sz="2459"/>
            </a:lvl6pPr>
            <a:lvl7pPr marL="6744157" indent="0">
              <a:buNone/>
              <a:defRPr sz="2459"/>
            </a:lvl7pPr>
            <a:lvl8pPr marL="7868183" indent="0">
              <a:buNone/>
              <a:defRPr sz="2459"/>
            </a:lvl8pPr>
            <a:lvl9pPr marL="8992210" indent="0">
              <a:buNone/>
              <a:defRPr sz="2459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E36DFD-EDCB-3B40-89D2-564B8F1DF1B4}" type="datetimeFigureOut">
              <a:rPr lang="en-US" smtClean="0"/>
              <a:t>1/11/23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629BA4-4E2D-7945-ACE2-31C78D0331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7633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060684" y="1008744"/>
            <a:ext cx="25852220" cy="36621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60684" y="5043712"/>
            <a:ext cx="25852220" cy="1202157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060684" y="17560890"/>
            <a:ext cx="6744057" cy="100874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9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E36DFD-EDCB-3B40-89D2-564B8F1DF1B4}" type="datetimeFigureOut">
              <a:rPr lang="en-US" smtClean="0"/>
              <a:t>1/11/23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928751" y="17560890"/>
            <a:ext cx="10116086" cy="100874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9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1168847" y="17560890"/>
            <a:ext cx="6744057" cy="100874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9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629BA4-4E2D-7945-ACE2-31C78D0331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76537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2248052" rtl="0" eaLnBrk="1" latinLnBrk="0" hangingPunct="1">
        <a:lnSpc>
          <a:spcPct val="90000"/>
        </a:lnSpc>
        <a:spcBef>
          <a:spcPct val="0"/>
        </a:spcBef>
        <a:buNone/>
        <a:defRPr sz="1081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562013" indent="-562013" algn="l" defTabSz="2248052" rtl="0" eaLnBrk="1" latinLnBrk="0" hangingPunct="1">
        <a:lnSpc>
          <a:spcPct val="90000"/>
        </a:lnSpc>
        <a:spcBef>
          <a:spcPts val="2459"/>
        </a:spcBef>
        <a:buFont typeface="Arial" panose="020B0604020202020204" pitchFamily="34" charset="0"/>
        <a:buChar char="•"/>
        <a:defRPr sz="6884" kern="1200">
          <a:solidFill>
            <a:schemeClr val="tx1"/>
          </a:solidFill>
          <a:latin typeface="+mn-lt"/>
          <a:ea typeface="+mn-ea"/>
          <a:cs typeface="+mn-cs"/>
        </a:defRPr>
      </a:lvl1pPr>
      <a:lvl2pPr marL="1686039" indent="-562013" algn="l" defTabSz="2248052" rtl="0" eaLnBrk="1" latinLnBrk="0" hangingPunct="1">
        <a:lnSpc>
          <a:spcPct val="90000"/>
        </a:lnSpc>
        <a:spcBef>
          <a:spcPts val="1229"/>
        </a:spcBef>
        <a:buFont typeface="Arial" panose="020B0604020202020204" pitchFamily="34" charset="0"/>
        <a:buChar char="•"/>
        <a:defRPr sz="5900" kern="1200">
          <a:solidFill>
            <a:schemeClr val="tx1"/>
          </a:solidFill>
          <a:latin typeface="+mn-lt"/>
          <a:ea typeface="+mn-ea"/>
          <a:cs typeface="+mn-cs"/>
        </a:defRPr>
      </a:lvl2pPr>
      <a:lvl3pPr marL="2810066" indent="-562013" algn="l" defTabSz="2248052" rtl="0" eaLnBrk="1" latinLnBrk="0" hangingPunct="1">
        <a:lnSpc>
          <a:spcPct val="90000"/>
        </a:lnSpc>
        <a:spcBef>
          <a:spcPts val="1229"/>
        </a:spcBef>
        <a:buFont typeface="Arial" panose="020B0604020202020204" pitchFamily="34" charset="0"/>
        <a:buChar char="•"/>
        <a:defRPr sz="4917" kern="1200">
          <a:solidFill>
            <a:schemeClr val="tx1"/>
          </a:solidFill>
          <a:latin typeface="+mn-lt"/>
          <a:ea typeface="+mn-ea"/>
          <a:cs typeface="+mn-cs"/>
        </a:defRPr>
      </a:lvl3pPr>
      <a:lvl4pPr marL="3934092" indent="-562013" algn="l" defTabSz="2248052" rtl="0" eaLnBrk="1" latinLnBrk="0" hangingPunct="1">
        <a:lnSpc>
          <a:spcPct val="90000"/>
        </a:lnSpc>
        <a:spcBef>
          <a:spcPts val="1229"/>
        </a:spcBef>
        <a:buFont typeface="Arial" panose="020B0604020202020204" pitchFamily="34" charset="0"/>
        <a:buChar char="•"/>
        <a:defRPr sz="4425" kern="1200">
          <a:solidFill>
            <a:schemeClr val="tx1"/>
          </a:solidFill>
          <a:latin typeface="+mn-lt"/>
          <a:ea typeface="+mn-ea"/>
          <a:cs typeface="+mn-cs"/>
        </a:defRPr>
      </a:lvl4pPr>
      <a:lvl5pPr marL="5058118" indent="-562013" algn="l" defTabSz="2248052" rtl="0" eaLnBrk="1" latinLnBrk="0" hangingPunct="1">
        <a:lnSpc>
          <a:spcPct val="90000"/>
        </a:lnSpc>
        <a:spcBef>
          <a:spcPts val="1229"/>
        </a:spcBef>
        <a:buFont typeface="Arial" panose="020B0604020202020204" pitchFamily="34" charset="0"/>
        <a:buChar char="•"/>
        <a:defRPr sz="4425" kern="1200">
          <a:solidFill>
            <a:schemeClr val="tx1"/>
          </a:solidFill>
          <a:latin typeface="+mn-lt"/>
          <a:ea typeface="+mn-ea"/>
          <a:cs typeface="+mn-cs"/>
        </a:defRPr>
      </a:lvl5pPr>
      <a:lvl6pPr marL="6182144" indent="-562013" algn="l" defTabSz="2248052" rtl="0" eaLnBrk="1" latinLnBrk="0" hangingPunct="1">
        <a:lnSpc>
          <a:spcPct val="90000"/>
        </a:lnSpc>
        <a:spcBef>
          <a:spcPts val="1229"/>
        </a:spcBef>
        <a:buFont typeface="Arial" panose="020B0604020202020204" pitchFamily="34" charset="0"/>
        <a:buChar char="•"/>
        <a:defRPr sz="4425" kern="1200">
          <a:solidFill>
            <a:schemeClr val="tx1"/>
          </a:solidFill>
          <a:latin typeface="+mn-lt"/>
          <a:ea typeface="+mn-ea"/>
          <a:cs typeface="+mn-cs"/>
        </a:defRPr>
      </a:lvl6pPr>
      <a:lvl7pPr marL="7306170" indent="-562013" algn="l" defTabSz="2248052" rtl="0" eaLnBrk="1" latinLnBrk="0" hangingPunct="1">
        <a:lnSpc>
          <a:spcPct val="90000"/>
        </a:lnSpc>
        <a:spcBef>
          <a:spcPts val="1229"/>
        </a:spcBef>
        <a:buFont typeface="Arial" panose="020B0604020202020204" pitchFamily="34" charset="0"/>
        <a:buChar char="•"/>
        <a:defRPr sz="4425" kern="1200">
          <a:solidFill>
            <a:schemeClr val="tx1"/>
          </a:solidFill>
          <a:latin typeface="+mn-lt"/>
          <a:ea typeface="+mn-ea"/>
          <a:cs typeface="+mn-cs"/>
        </a:defRPr>
      </a:lvl7pPr>
      <a:lvl8pPr marL="8430197" indent="-562013" algn="l" defTabSz="2248052" rtl="0" eaLnBrk="1" latinLnBrk="0" hangingPunct="1">
        <a:lnSpc>
          <a:spcPct val="90000"/>
        </a:lnSpc>
        <a:spcBef>
          <a:spcPts val="1229"/>
        </a:spcBef>
        <a:buFont typeface="Arial" panose="020B0604020202020204" pitchFamily="34" charset="0"/>
        <a:buChar char="•"/>
        <a:defRPr sz="4425" kern="1200">
          <a:solidFill>
            <a:schemeClr val="tx1"/>
          </a:solidFill>
          <a:latin typeface="+mn-lt"/>
          <a:ea typeface="+mn-ea"/>
          <a:cs typeface="+mn-cs"/>
        </a:defRPr>
      </a:lvl8pPr>
      <a:lvl9pPr marL="9554223" indent="-562013" algn="l" defTabSz="2248052" rtl="0" eaLnBrk="1" latinLnBrk="0" hangingPunct="1">
        <a:lnSpc>
          <a:spcPct val="90000"/>
        </a:lnSpc>
        <a:spcBef>
          <a:spcPts val="1229"/>
        </a:spcBef>
        <a:buFont typeface="Arial" panose="020B0604020202020204" pitchFamily="34" charset="0"/>
        <a:buChar char="•"/>
        <a:defRPr sz="442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48052" rtl="0" eaLnBrk="1" latinLnBrk="0" hangingPunct="1">
        <a:defRPr sz="4425" kern="1200">
          <a:solidFill>
            <a:schemeClr val="tx1"/>
          </a:solidFill>
          <a:latin typeface="+mn-lt"/>
          <a:ea typeface="+mn-ea"/>
          <a:cs typeface="+mn-cs"/>
        </a:defRPr>
      </a:lvl1pPr>
      <a:lvl2pPr marL="1124026" algn="l" defTabSz="2248052" rtl="0" eaLnBrk="1" latinLnBrk="0" hangingPunct="1">
        <a:defRPr sz="4425" kern="1200">
          <a:solidFill>
            <a:schemeClr val="tx1"/>
          </a:solidFill>
          <a:latin typeface="+mn-lt"/>
          <a:ea typeface="+mn-ea"/>
          <a:cs typeface="+mn-cs"/>
        </a:defRPr>
      </a:lvl2pPr>
      <a:lvl3pPr marL="2248052" algn="l" defTabSz="2248052" rtl="0" eaLnBrk="1" latinLnBrk="0" hangingPunct="1">
        <a:defRPr sz="4425" kern="1200">
          <a:solidFill>
            <a:schemeClr val="tx1"/>
          </a:solidFill>
          <a:latin typeface="+mn-lt"/>
          <a:ea typeface="+mn-ea"/>
          <a:cs typeface="+mn-cs"/>
        </a:defRPr>
      </a:lvl3pPr>
      <a:lvl4pPr marL="3372079" algn="l" defTabSz="2248052" rtl="0" eaLnBrk="1" latinLnBrk="0" hangingPunct="1">
        <a:defRPr sz="4425" kern="1200">
          <a:solidFill>
            <a:schemeClr val="tx1"/>
          </a:solidFill>
          <a:latin typeface="+mn-lt"/>
          <a:ea typeface="+mn-ea"/>
          <a:cs typeface="+mn-cs"/>
        </a:defRPr>
      </a:lvl4pPr>
      <a:lvl5pPr marL="4496105" algn="l" defTabSz="2248052" rtl="0" eaLnBrk="1" latinLnBrk="0" hangingPunct="1">
        <a:defRPr sz="4425" kern="1200">
          <a:solidFill>
            <a:schemeClr val="tx1"/>
          </a:solidFill>
          <a:latin typeface="+mn-lt"/>
          <a:ea typeface="+mn-ea"/>
          <a:cs typeface="+mn-cs"/>
        </a:defRPr>
      </a:lvl5pPr>
      <a:lvl6pPr marL="5620131" algn="l" defTabSz="2248052" rtl="0" eaLnBrk="1" latinLnBrk="0" hangingPunct="1">
        <a:defRPr sz="4425" kern="1200">
          <a:solidFill>
            <a:schemeClr val="tx1"/>
          </a:solidFill>
          <a:latin typeface="+mn-lt"/>
          <a:ea typeface="+mn-ea"/>
          <a:cs typeface="+mn-cs"/>
        </a:defRPr>
      </a:lvl6pPr>
      <a:lvl7pPr marL="6744157" algn="l" defTabSz="2248052" rtl="0" eaLnBrk="1" latinLnBrk="0" hangingPunct="1">
        <a:defRPr sz="4425" kern="1200">
          <a:solidFill>
            <a:schemeClr val="tx1"/>
          </a:solidFill>
          <a:latin typeface="+mn-lt"/>
          <a:ea typeface="+mn-ea"/>
          <a:cs typeface="+mn-cs"/>
        </a:defRPr>
      </a:lvl7pPr>
      <a:lvl8pPr marL="7868183" algn="l" defTabSz="2248052" rtl="0" eaLnBrk="1" latinLnBrk="0" hangingPunct="1">
        <a:defRPr sz="4425" kern="1200">
          <a:solidFill>
            <a:schemeClr val="tx1"/>
          </a:solidFill>
          <a:latin typeface="+mn-lt"/>
          <a:ea typeface="+mn-ea"/>
          <a:cs typeface="+mn-cs"/>
        </a:defRPr>
      </a:lvl8pPr>
      <a:lvl9pPr marL="8992210" algn="l" defTabSz="2248052" rtl="0" eaLnBrk="1" latinLnBrk="0" hangingPunct="1">
        <a:defRPr sz="442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D4D4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04A5BC72-5DE9-4647-9EBB-EB797EC57745}"/>
              </a:ext>
            </a:extLst>
          </p:cNvPr>
          <p:cNvSpPr txBox="1"/>
          <p:nvPr/>
        </p:nvSpPr>
        <p:spPr>
          <a:xfrm>
            <a:off x="0" y="0"/>
            <a:ext cx="10254343" cy="1015663"/>
          </a:xfrm>
          <a:prstGeom prst="rect">
            <a:avLst/>
          </a:prstGeom>
          <a:solidFill>
            <a:schemeClr val="tx2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6000" dirty="0">
                <a:solidFill>
                  <a:schemeClr val="bg1"/>
                </a:solidFill>
              </a:rPr>
              <a:t>Export resolution = 2360 x  1492</a:t>
            </a:r>
          </a:p>
        </p:txBody>
      </p:sp>
    </p:spTree>
    <p:extLst>
      <p:ext uri="{BB962C8B-B14F-4D97-AF65-F5344CB8AC3E}">
        <p14:creationId xmlns:p14="http://schemas.microsoft.com/office/powerpoint/2010/main" val="676702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9008FF38-02D0-A14C-9B05-EF08A4D9292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-1297"/>
            <a:ext cx="29971540" cy="18948109"/>
          </a:xfrm>
          <a:prstGeom prst="rect">
            <a:avLst/>
          </a:prstGeom>
        </p:spPr>
      </p:pic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E5C48A1B-11A2-D744-8B8B-B59D8B4361EA}"/>
              </a:ext>
            </a:extLst>
          </p:cNvPr>
          <p:cNvCxnSpPr/>
          <p:nvPr/>
        </p:nvCxnSpPr>
        <p:spPr>
          <a:xfrm>
            <a:off x="2048256" y="0"/>
            <a:ext cx="0" cy="18946813"/>
          </a:xfrm>
          <a:prstGeom prst="line">
            <a:avLst/>
          </a:prstGeom>
          <a:ln>
            <a:solidFill>
              <a:schemeClr val="bg2">
                <a:lumMod val="90000"/>
              </a:schemeClr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0AE99462-91A9-1F4C-9987-7D1D93A5D601}"/>
              </a:ext>
            </a:extLst>
          </p:cNvPr>
          <p:cNvCxnSpPr>
            <a:cxnSpLocks/>
          </p:cNvCxnSpPr>
          <p:nvPr/>
        </p:nvCxnSpPr>
        <p:spPr>
          <a:xfrm flipV="1">
            <a:off x="4754880" y="2027722"/>
            <a:ext cx="17556480" cy="20534"/>
          </a:xfrm>
          <a:prstGeom prst="line">
            <a:avLst/>
          </a:prstGeom>
          <a:ln>
            <a:solidFill>
              <a:schemeClr val="bg2">
                <a:lumMod val="90000"/>
              </a:schemeClr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07AAFFD3-A798-F645-B76D-A2EC9D3530C2}"/>
              </a:ext>
            </a:extLst>
          </p:cNvPr>
          <p:cNvCxnSpPr>
            <a:cxnSpLocks/>
          </p:cNvCxnSpPr>
          <p:nvPr/>
        </p:nvCxnSpPr>
        <p:spPr>
          <a:xfrm>
            <a:off x="4754880" y="2048256"/>
            <a:ext cx="0" cy="12614228"/>
          </a:xfrm>
          <a:prstGeom prst="line">
            <a:avLst/>
          </a:prstGeom>
          <a:ln>
            <a:solidFill>
              <a:schemeClr val="bg2">
                <a:lumMod val="90000"/>
              </a:schemeClr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64B17317-FDE1-9E4D-A520-7EA19C0F1226}"/>
              </a:ext>
            </a:extLst>
          </p:cNvPr>
          <p:cNvCxnSpPr/>
          <p:nvPr/>
        </p:nvCxnSpPr>
        <p:spPr>
          <a:xfrm>
            <a:off x="4754880" y="14646442"/>
            <a:ext cx="2496152" cy="0"/>
          </a:xfrm>
          <a:prstGeom prst="line">
            <a:avLst/>
          </a:prstGeom>
          <a:ln>
            <a:solidFill>
              <a:schemeClr val="bg2">
                <a:lumMod val="90000"/>
              </a:schemeClr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8BBC3801-19AA-804D-95FB-E7BEC76993F6}"/>
              </a:ext>
            </a:extLst>
          </p:cNvPr>
          <p:cNvCxnSpPr/>
          <p:nvPr/>
        </p:nvCxnSpPr>
        <p:spPr>
          <a:xfrm>
            <a:off x="7218948" y="14646442"/>
            <a:ext cx="0" cy="4300370"/>
          </a:xfrm>
          <a:prstGeom prst="line">
            <a:avLst/>
          </a:prstGeom>
          <a:ln>
            <a:solidFill>
              <a:schemeClr val="bg2">
                <a:lumMod val="90000"/>
              </a:schemeClr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22C7875A-E8BA-9147-8D4F-98D5D6BF3323}"/>
              </a:ext>
            </a:extLst>
          </p:cNvPr>
          <p:cNvCxnSpPr>
            <a:cxnSpLocks/>
          </p:cNvCxnSpPr>
          <p:nvPr/>
        </p:nvCxnSpPr>
        <p:spPr>
          <a:xfrm>
            <a:off x="7218948" y="14646442"/>
            <a:ext cx="10010274" cy="16042"/>
          </a:xfrm>
          <a:prstGeom prst="line">
            <a:avLst/>
          </a:prstGeom>
          <a:ln>
            <a:solidFill>
              <a:schemeClr val="bg2">
                <a:lumMod val="90000"/>
              </a:schemeClr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07B63B7E-A774-3146-8B57-9C2E73A8E5DC}"/>
              </a:ext>
            </a:extLst>
          </p:cNvPr>
          <p:cNvCxnSpPr/>
          <p:nvPr/>
        </p:nvCxnSpPr>
        <p:spPr>
          <a:xfrm>
            <a:off x="17229222" y="14662484"/>
            <a:ext cx="0" cy="4284329"/>
          </a:xfrm>
          <a:prstGeom prst="line">
            <a:avLst/>
          </a:prstGeom>
          <a:ln>
            <a:solidFill>
              <a:schemeClr val="bg2">
                <a:lumMod val="90000"/>
              </a:schemeClr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AD6DC3B8-D3F1-1541-9FB7-F52AD7E42519}"/>
              </a:ext>
            </a:extLst>
          </p:cNvPr>
          <p:cNvCxnSpPr/>
          <p:nvPr/>
        </p:nvCxnSpPr>
        <p:spPr>
          <a:xfrm>
            <a:off x="4754880" y="6208295"/>
            <a:ext cx="4982678" cy="0"/>
          </a:xfrm>
          <a:prstGeom prst="line">
            <a:avLst/>
          </a:prstGeom>
          <a:ln>
            <a:solidFill>
              <a:schemeClr val="bg2">
                <a:lumMod val="90000"/>
              </a:schemeClr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7ED47F04-2001-B04F-AF73-3B1C7780C0F9}"/>
              </a:ext>
            </a:extLst>
          </p:cNvPr>
          <p:cNvCxnSpPr>
            <a:cxnSpLocks/>
          </p:cNvCxnSpPr>
          <p:nvPr/>
        </p:nvCxnSpPr>
        <p:spPr>
          <a:xfrm flipH="1">
            <a:off x="9737558" y="6208295"/>
            <a:ext cx="16042" cy="8454189"/>
          </a:xfrm>
          <a:prstGeom prst="line">
            <a:avLst/>
          </a:prstGeom>
          <a:ln>
            <a:solidFill>
              <a:schemeClr val="bg2">
                <a:lumMod val="90000"/>
              </a:schemeClr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C12083AD-15C9-5C4A-94E8-B42F29432BDB}"/>
              </a:ext>
            </a:extLst>
          </p:cNvPr>
          <p:cNvCxnSpPr/>
          <p:nvPr/>
        </p:nvCxnSpPr>
        <p:spPr>
          <a:xfrm>
            <a:off x="14694568" y="2048256"/>
            <a:ext cx="0" cy="6341765"/>
          </a:xfrm>
          <a:prstGeom prst="line">
            <a:avLst/>
          </a:prstGeom>
          <a:ln>
            <a:solidFill>
              <a:schemeClr val="bg2">
                <a:lumMod val="90000"/>
              </a:schemeClr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C224C62A-D25F-E641-AACC-8B90D8642822}"/>
              </a:ext>
            </a:extLst>
          </p:cNvPr>
          <p:cNvCxnSpPr/>
          <p:nvPr/>
        </p:nvCxnSpPr>
        <p:spPr>
          <a:xfrm flipH="1">
            <a:off x="9753600" y="8406063"/>
            <a:ext cx="4940968" cy="0"/>
          </a:xfrm>
          <a:prstGeom prst="line">
            <a:avLst/>
          </a:prstGeom>
          <a:ln>
            <a:solidFill>
              <a:schemeClr val="bg2">
                <a:lumMod val="90000"/>
              </a:schemeClr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9D7EE739-6B87-C045-909A-4D9ACC55B709}"/>
              </a:ext>
            </a:extLst>
          </p:cNvPr>
          <p:cNvCxnSpPr/>
          <p:nvPr/>
        </p:nvCxnSpPr>
        <p:spPr>
          <a:xfrm flipV="1">
            <a:off x="9769642" y="-1297"/>
            <a:ext cx="0" cy="2029019"/>
          </a:xfrm>
          <a:prstGeom prst="line">
            <a:avLst/>
          </a:prstGeom>
          <a:ln>
            <a:solidFill>
              <a:schemeClr val="bg2">
                <a:lumMod val="90000"/>
              </a:schemeClr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DF4BA719-352B-AC47-8C10-1A29007DFA2A}"/>
              </a:ext>
            </a:extLst>
          </p:cNvPr>
          <p:cNvCxnSpPr>
            <a:cxnSpLocks/>
          </p:cNvCxnSpPr>
          <p:nvPr/>
        </p:nvCxnSpPr>
        <p:spPr>
          <a:xfrm>
            <a:off x="22311360" y="2027722"/>
            <a:ext cx="0" cy="6298131"/>
          </a:xfrm>
          <a:prstGeom prst="line">
            <a:avLst/>
          </a:prstGeom>
          <a:ln>
            <a:solidFill>
              <a:schemeClr val="bg2">
                <a:lumMod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AC7B9BFA-2594-E04B-978D-E48B73EA2BAA}"/>
              </a:ext>
            </a:extLst>
          </p:cNvPr>
          <p:cNvCxnSpPr/>
          <p:nvPr/>
        </p:nvCxnSpPr>
        <p:spPr>
          <a:xfrm flipH="1">
            <a:off x="14694568" y="4085583"/>
            <a:ext cx="7616792" cy="0"/>
          </a:xfrm>
          <a:prstGeom prst="line">
            <a:avLst/>
          </a:prstGeom>
          <a:ln>
            <a:solidFill>
              <a:schemeClr val="bg2">
                <a:lumMod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E202645A-997B-9E4E-AF2F-B4B8E4D74139}"/>
              </a:ext>
            </a:extLst>
          </p:cNvPr>
          <p:cNvCxnSpPr>
            <a:cxnSpLocks/>
          </p:cNvCxnSpPr>
          <p:nvPr/>
        </p:nvCxnSpPr>
        <p:spPr>
          <a:xfrm>
            <a:off x="17357558" y="8325853"/>
            <a:ext cx="12616030" cy="0"/>
          </a:xfrm>
          <a:prstGeom prst="line">
            <a:avLst/>
          </a:prstGeom>
          <a:ln>
            <a:solidFill>
              <a:schemeClr val="bg2">
                <a:lumMod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B336C408-D9CF-C743-AEC7-76BDD1B9FB45}"/>
              </a:ext>
            </a:extLst>
          </p:cNvPr>
          <p:cNvCxnSpPr/>
          <p:nvPr/>
        </p:nvCxnSpPr>
        <p:spPr>
          <a:xfrm>
            <a:off x="17357558" y="8325853"/>
            <a:ext cx="0" cy="4331368"/>
          </a:xfrm>
          <a:prstGeom prst="line">
            <a:avLst/>
          </a:prstGeom>
          <a:ln>
            <a:solidFill>
              <a:schemeClr val="bg2">
                <a:lumMod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C627DF9B-198C-9843-8E9B-838CC98F6C8E}"/>
              </a:ext>
            </a:extLst>
          </p:cNvPr>
          <p:cNvCxnSpPr>
            <a:cxnSpLocks/>
          </p:cNvCxnSpPr>
          <p:nvPr/>
        </p:nvCxnSpPr>
        <p:spPr>
          <a:xfrm>
            <a:off x="22311360" y="10427368"/>
            <a:ext cx="0" cy="8519445"/>
          </a:xfrm>
          <a:prstGeom prst="line">
            <a:avLst/>
          </a:prstGeom>
          <a:ln>
            <a:solidFill>
              <a:schemeClr val="bg2">
                <a:lumMod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EE052130-DB1B-8442-ACBC-E86D7400A726}"/>
              </a:ext>
            </a:extLst>
          </p:cNvPr>
          <p:cNvCxnSpPr/>
          <p:nvPr/>
        </p:nvCxnSpPr>
        <p:spPr>
          <a:xfrm flipH="1">
            <a:off x="12512842" y="12657221"/>
            <a:ext cx="9798518" cy="0"/>
          </a:xfrm>
          <a:prstGeom prst="line">
            <a:avLst/>
          </a:prstGeom>
          <a:ln>
            <a:solidFill>
              <a:schemeClr val="bg2">
                <a:lumMod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8D70B620-5139-6846-BF6B-423CC2DCF311}"/>
              </a:ext>
            </a:extLst>
          </p:cNvPr>
          <p:cNvCxnSpPr>
            <a:cxnSpLocks/>
          </p:cNvCxnSpPr>
          <p:nvPr/>
        </p:nvCxnSpPr>
        <p:spPr>
          <a:xfrm flipH="1">
            <a:off x="12512842" y="10427368"/>
            <a:ext cx="17460746" cy="0"/>
          </a:xfrm>
          <a:prstGeom prst="line">
            <a:avLst/>
          </a:prstGeom>
          <a:ln>
            <a:solidFill>
              <a:schemeClr val="bg2">
                <a:lumMod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CB0AB0C5-232F-5148-AD9F-8B7D159BD162}"/>
              </a:ext>
            </a:extLst>
          </p:cNvPr>
          <p:cNvCxnSpPr/>
          <p:nvPr/>
        </p:nvCxnSpPr>
        <p:spPr>
          <a:xfrm>
            <a:off x="12512842" y="10427368"/>
            <a:ext cx="0" cy="2229853"/>
          </a:xfrm>
          <a:prstGeom prst="line">
            <a:avLst/>
          </a:prstGeom>
          <a:ln>
            <a:solidFill>
              <a:schemeClr val="bg2">
                <a:lumMod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246F4201-518C-2F4C-863E-5FF281676582}"/>
              </a:ext>
            </a:extLst>
          </p:cNvPr>
          <p:cNvCxnSpPr/>
          <p:nvPr/>
        </p:nvCxnSpPr>
        <p:spPr>
          <a:xfrm>
            <a:off x="22311360" y="14630400"/>
            <a:ext cx="7662228" cy="16042"/>
          </a:xfrm>
          <a:prstGeom prst="line">
            <a:avLst/>
          </a:prstGeom>
          <a:ln>
            <a:solidFill>
              <a:schemeClr val="bg2">
                <a:lumMod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9B72BF03-4901-E94E-AFE5-1D7E1BDA9CB7}"/>
              </a:ext>
            </a:extLst>
          </p:cNvPr>
          <p:cNvCxnSpPr/>
          <p:nvPr/>
        </p:nvCxnSpPr>
        <p:spPr>
          <a:xfrm>
            <a:off x="27351789" y="16764000"/>
            <a:ext cx="2621799" cy="0"/>
          </a:xfrm>
          <a:prstGeom prst="line">
            <a:avLst/>
          </a:prstGeom>
          <a:ln>
            <a:solidFill>
              <a:schemeClr val="bg2">
                <a:lumMod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62">
            <a:extLst>
              <a:ext uri="{FF2B5EF4-FFF2-40B4-BE49-F238E27FC236}">
                <a16:creationId xmlns:a16="http://schemas.microsoft.com/office/drawing/2014/main" id="{F3397909-9579-2C45-AEA4-6FF49A4D4FE2}"/>
              </a:ext>
            </a:extLst>
          </p:cNvPr>
          <p:cNvCxnSpPr/>
          <p:nvPr/>
        </p:nvCxnSpPr>
        <p:spPr>
          <a:xfrm flipV="1">
            <a:off x="27335748" y="14646442"/>
            <a:ext cx="0" cy="2117558"/>
          </a:xfrm>
          <a:prstGeom prst="line">
            <a:avLst/>
          </a:prstGeom>
          <a:ln>
            <a:solidFill>
              <a:schemeClr val="bg2">
                <a:lumMod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70D51B00-2AC0-A649-AE2F-D7658BD482FB}"/>
              </a:ext>
            </a:extLst>
          </p:cNvPr>
          <p:cNvCxnSpPr>
            <a:cxnSpLocks/>
          </p:cNvCxnSpPr>
          <p:nvPr/>
        </p:nvCxnSpPr>
        <p:spPr>
          <a:xfrm flipH="1" flipV="1">
            <a:off x="2048256" y="4080149"/>
            <a:ext cx="2706624" cy="10712"/>
          </a:xfrm>
          <a:prstGeom prst="line">
            <a:avLst/>
          </a:prstGeom>
          <a:ln>
            <a:solidFill>
              <a:schemeClr val="bg2">
                <a:lumMod val="90000"/>
              </a:schemeClr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821310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D4D4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BEE46394-3D9C-F044-B343-110001D0FC72}"/>
              </a:ext>
            </a:extLst>
          </p:cNvPr>
          <p:cNvGrpSpPr/>
          <p:nvPr/>
        </p:nvGrpSpPr>
        <p:grpSpPr>
          <a:xfrm>
            <a:off x="2048256" y="-1297"/>
            <a:ext cx="27925332" cy="18948110"/>
            <a:chOff x="2048256" y="-1297"/>
            <a:chExt cx="27925332" cy="18948110"/>
          </a:xfrm>
        </p:grpSpPr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AB77DFAF-69F9-D14A-88EC-FB797353BC57}"/>
                </a:ext>
              </a:extLst>
            </p:cNvPr>
            <p:cNvCxnSpPr/>
            <p:nvPr/>
          </p:nvCxnSpPr>
          <p:spPr>
            <a:xfrm>
              <a:off x="2048256" y="0"/>
              <a:ext cx="0" cy="18946813"/>
            </a:xfrm>
            <a:prstGeom prst="line">
              <a:avLst/>
            </a:prstGeom>
            <a:ln>
              <a:solidFill>
                <a:schemeClr val="bg2">
                  <a:lumMod val="90000"/>
                </a:schemeClr>
              </a:solidFill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8A84A54A-3B21-ED4D-B21E-BAE3DEC61AB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754880" y="2027722"/>
              <a:ext cx="17556480" cy="20534"/>
            </a:xfrm>
            <a:prstGeom prst="line">
              <a:avLst/>
            </a:prstGeom>
            <a:ln>
              <a:solidFill>
                <a:schemeClr val="bg2">
                  <a:lumMod val="90000"/>
                </a:schemeClr>
              </a:solidFill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CE3EDCA3-2E5D-4846-A064-5251CC87CEBF}"/>
                </a:ext>
              </a:extLst>
            </p:cNvPr>
            <p:cNvCxnSpPr>
              <a:cxnSpLocks/>
            </p:cNvCxnSpPr>
            <p:nvPr/>
          </p:nvCxnSpPr>
          <p:spPr>
            <a:xfrm>
              <a:off x="4754880" y="2048256"/>
              <a:ext cx="0" cy="12614228"/>
            </a:xfrm>
            <a:prstGeom prst="line">
              <a:avLst/>
            </a:prstGeom>
            <a:ln>
              <a:solidFill>
                <a:schemeClr val="bg2">
                  <a:lumMod val="90000"/>
                </a:schemeClr>
              </a:solidFill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CE465C03-980B-BC4B-8E8A-C5F7AD7CD779}"/>
                </a:ext>
              </a:extLst>
            </p:cNvPr>
            <p:cNvCxnSpPr/>
            <p:nvPr/>
          </p:nvCxnSpPr>
          <p:spPr>
            <a:xfrm>
              <a:off x="4754880" y="14646442"/>
              <a:ext cx="2496152" cy="0"/>
            </a:xfrm>
            <a:prstGeom prst="line">
              <a:avLst/>
            </a:prstGeom>
            <a:ln>
              <a:solidFill>
                <a:schemeClr val="bg2">
                  <a:lumMod val="90000"/>
                </a:schemeClr>
              </a:solidFill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2A744C29-4E90-4F4D-8832-943465CAEBC0}"/>
                </a:ext>
              </a:extLst>
            </p:cNvPr>
            <p:cNvCxnSpPr/>
            <p:nvPr/>
          </p:nvCxnSpPr>
          <p:spPr>
            <a:xfrm>
              <a:off x="7218948" y="14646442"/>
              <a:ext cx="0" cy="4300370"/>
            </a:xfrm>
            <a:prstGeom prst="line">
              <a:avLst/>
            </a:prstGeom>
            <a:ln>
              <a:solidFill>
                <a:schemeClr val="bg2">
                  <a:lumMod val="90000"/>
                </a:schemeClr>
              </a:solidFill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AACBE625-B959-AF42-9E88-980FD7D8BF36}"/>
                </a:ext>
              </a:extLst>
            </p:cNvPr>
            <p:cNvCxnSpPr>
              <a:cxnSpLocks/>
            </p:cNvCxnSpPr>
            <p:nvPr/>
          </p:nvCxnSpPr>
          <p:spPr>
            <a:xfrm>
              <a:off x="7218948" y="14646442"/>
              <a:ext cx="10010274" cy="16042"/>
            </a:xfrm>
            <a:prstGeom prst="line">
              <a:avLst/>
            </a:prstGeom>
            <a:ln>
              <a:solidFill>
                <a:schemeClr val="bg2">
                  <a:lumMod val="90000"/>
                </a:schemeClr>
              </a:solidFill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82F59D67-6928-B546-83A8-EFCD332A3875}"/>
                </a:ext>
              </a:extLst>
            </p:cNvPr>
            <p:cNvCxnSpPr/>
            <p:nvPr/>
          </p:nvCxnSpPr>
          <p:spPr>
            <a:xfrm>
              <a:off x="17229222" y="14662484"/>
              <a:ext cx="0" cy="4284329"/>
            </a:xfrm>
            <a:prstGeom prst="line">
              <a:avLst/>
            </a:prstGeom>
            <a:ln>
              <a:solidFill>
                <a:schemeClr val="bg2">
                  <a:lumMod val="90000"/>
                </a:schemeClr>
              </a:solidFill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443CEDB8-88FB-534C-9EC1-4E8367660BD0}"/>
                </a:ext>
              </a:extLst>
            </p:cNvPr>
            <p:cNvCxnSpPr/>
            <p:nvPr/>
          </p:nvCxnSpPr>
          <p:spPr>
            <a:xfrm>
              <a:off x="4754880" y="6208295"/>
              <a:ext cx="4982678" cy="0"/>
            </a:xfrm>
            <a:prstGeom prst="line">
              <a:avLst/>
            </a:prstGeom>
            <a:ln>
              <a:solidFill>
                <a:schemeClr val="bg2">
                  <a:lumMod val="90000"/>
                </a:schemeClr>
              </a:solidFill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DAA56475-F55B-364A-834B-68C082C15E9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737558" y="6208295"/>
              <a:ext cx="16042" cy="8454189"/>
            </a:xfrm>
            <a:prstGeom prst="line">
              <a:avLst/>
            </a:prstGeom>
            <a:ln>
              <a:solidFill>
                <a:schemeClr val="bg2">
                  <a:lumMod val="90000"/>
                </a:schemeClr>
              </a:solidFill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893660ED-2134-484A-AE3F-45DAEE76BF27}"/>
                </a:ext>
              </a:extLst>
            </p:cNvPr>
            <p:cNvCxnSpPr/>
            <p:nvPr/>
          </p:nvCxnSpPr>
          <p:spPr>
            <a:xfrm>
              <a:off x="14694568" y="2048256"/>
              <a:ext cx="0" cy="6341765"/>
            </a:xfrm>
            <a:prstGeom prst="line">
              <a:avLst/>
            </a:prstGeom>
            <a:ln>
              <a:solidFill>
                <a:schemeClr val="bg2">
                  <a:lumMod val="90000"/>
                </a:schemeClr>
              </a:solidFill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DF2CD31C-7E50-054F-8E6C-D4BC666F2019}"/>
                </a:ext>
              </a:extLst>
            </p:cNvPr>
            <p:cNvCxnSpPr/>
            <p:nvPr/>
          </p:nvCxnSpPr>
          <p:spPr>
            <a:xfrm flipH="1">
              <a:off x="9753600" y="8406063"/>
              <a:ext cx="4940968" cy="0"/>
            </a:xfrm>
            <a:prstGeom prst="line">
              <a:avLst/>
            </a:prstGeom>
            <a:ln>
              <a:solidFill>
                <a:schemeClr val="bg2">
                  <a:lumMod val="90000"/>
                </a:schemeClr>
              </a:solidFill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52" name="Straight Connector 51">
              <a:extLst>
                <a:ext uri="{FF2B5EF4-FFF2-40B4-BE49-F238E27FC236}">
                  <a16:creationId xmlns:a16="http://schemas.microsoft.com/office/drawing/2014/main" id="{8F5D8B92-AFA7-FA46-91C8-79781C2F610C}"/>
                </a:ext>
              </a:extLst>
            </p:cNvPr>
            <p:cNvCxnSpPr/>
            <p:nvPr/>
          </p:nvCxnSpPr>
          <p:spPr>
            <a:xfrm flipV="1">
              <a:off x="9769642" y="-1297"/>
              <a:ext cx="0" cy="2029019"/>
            </a:xfrm>
            <a:prstGeom prst="line">
              <a:avLst/>
            </a:prstGeom>
            <a:ln>
              <a:solidFill>
                <a:schemeClr val="bg2">
                  <a:lumMod val="90000"/>
                </a:schemeClr>
              </a:solidFill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E38B4D47-3628-4841-AF07-8C53DAB710E6}"/>
                </a:ext>
              </a:extLst>
            </p:cNvPr>
            <p:cNvCxnSpPr>
              <a:cxnSpLocks/>
            </p:cNvCxnSpPr>
            <p:nvPr/>
          </p:nvCxnSpPr>
          <p:spPr>
            <a:xfrm>
              <a:off x="22311360" y="2027722"/>
              <a:ext cx="0" cy="6298131"/>
            </a:xfrm>
            <a:prstGeom prst="line">
              <a:avLst/>
            </a:prstGeom>
            <a:ln>
              <a:solidFill>
                <a:schemeClr val="bg2">
                  <a:lumMod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74DF78C6-8669-2944-B21C-3B8C86D6D6CA}"/>
                </a:ext>
              </a:extLst>
            </p:cNvPr>
            <p:cNvCxnSpPr/>
            <p:nvPr/>
          </p:nvCxnSpPr>
          <p:spPr>
            <a:xfrm flipH="1">
              <a:off x="14694568" y="4085583"/>
              <a:ext cx="7616792" cy="0"/>
            </a:xfrm>
            <a:prstGeom prst="line">
              <a:avLst/>
            </a:prstGeom>
            <a:ln>
              <a:solidFill>
                <a:schemeClr val="bg2">
                  <a:lumMod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86B524E8-43A6-9946-BBA6-27A4285A7F2B}"/>
                </a:ext>
              </a:extLst>
            </p:cNvPr>
            <p:cNvCxnSpPr>
              <a:cxnSpLocks/>
            </p:cNvCxnSpPr>
            <p:nvPr/>
          </p:nvCxnSpPr>
          <p:spPr>
            <a:xfrm>
              <a:off x="17357558" y="8325853"/>
              <a:ext cx="12616030" cy="0"/>
            </a:xfrm>
            <a:prstGeom prst="line">
              <a:avLst/>
            </a:prstGeom>
            <a:ln>
              <a:solidFill>
                <a:schemeClr val="bg2">
                  <a:lumMod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>
              <a:extLst>
                <a:ext uri="{FF2B5EF4-FFF2-40B4-BE49-F238E27FC236}">
                  <a16:creationId xmlns:a16="http://schemas.microsoft.com/office/drawing/2014/main" id="{9F0B1BE5-C062-8B4F-A75B-88CF80C3F060}"/>
                </a:ext>
              </a:extLst>
            </p:cNvPr>
            <p:cNvCxnSpPr/>
            <p:nvPr/>
          </p:nvCxnSpPr>
          <p:spPr>
            <a:xfrm>
              <a:off x="17357558" y="8325853"/>
              <a:ext cx="0" cy="4331368"/>
            </a:xfrm>
            <a:prstGeom prst="line">
              <a:avLst/>
            </a:prstGeom>
            <a:ln>
              <a:solidFill>
                <a:schemeClr val="bg2">
                  <a:lumMod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>
              <a:extLst>
                <a:ext uri="{FF2B5EF4-FFF2-40B4-BE49-F238E27FC236}">
                  <a16:creationId xmlns:a16="http://schemas.microsoft.com/office/drawing/2014/main" id="{C041B8E8-A162-204B-A28F-FD8F0F4B8278}"/>
                </a:ext>
              </a:extLst>
            </p:cNvPr>
            <p:cNvCxnSpPr>
              <a:cxnSpLocks/>
            </p:cNvCxnSpPr>
            <p:nvPr/>
          </p:nvCxnSpPr>
          <p:spPr>
            <a:xfrm>
              <a:off x="22311360" y="10427368"/>
              <a:ext cx="0" cy="8519445"/>
            </a:xfrm>
            <a:prstGeom prst="line">
              <a:avLst/>
            </a:prstGeom>
            <a:ln>
              <a:solidFill>
                <a:schemeClr val="bg2">
                  <a:lumMod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>
              <a:extLst>
                <a:ext uri="{FF2B5EF4-FFF2-40B4-BE49-F238E27FC236}">
                  <a16:creationId xmlns:a16="http://schemas.microsoft.com/office/drawing/2014/main" id="{B6C4963B-7208-7148-B12F-10F35DB4BF96}"/>
                </a:ext>
              </a:extLst>
            </p:cNvPr>
            <p:cNvCxnSpPr/>
            <p:nvPr/>
          </p:nvCxnSpPr>
          <p:spPr>
            <a:xfrm flipH="1">
              <a:off x="12512842" y="12657221"/>
              <a:ext cx="9798518" cy="0"/>
            </a:xfrm>
            <a:prstGeom prst="line">
              <a:avLst/>
            </a:prstGeom>
            <a:ln>
              <a:solidFill>
                <a:schemeClr val="bg2">
                  <a:lumMod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>
              <a:extLst>
                <a:ext uri="{FF2B5EF4-FFF2-40B4-BE49-F238E27FC236}">
                  <a16:creationId xmlns:a16="http://schemas.microsoft.com/office/drawing/2014/main" id="{7F947C38-2126-874E-ABB4-841F5288616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2512842" y="10427368"/>
              <a:ext cx="17460746" cy="0"/>
            </a:xfrm>
            <a:prstGeom prst="line">
              <a:avLst/>
            </a:prstGeom>
            <a:ln>
              <a:solidFill>
                <a:schemeClr val="bg2">
                  <a:lumMod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>
              <a:extLst>
                <a:ext uri="{FF2B5EF4-FFF2-40B4-BE49-F238E27FC236}">
                  <a16:creationId xmlns:a16="http://schemas.microsoft.com/office/drawing/2014/main" id="{20295B87-450A-324B-839F-DAF7F629E7C5}"/>
                </a:ext>
              </a:extLst>
            </p:cNvPr>
            <p:cNvCxnSpPr/>
            <p:nvPr/>
          </p:nvCxnSpPr>
          <p:spPr>
            <a:xfrm>
              <a:off x="12512842" y="10427368"/>
              <a:ext cx="0" cy="2229853"/>
            </a:xfrm>
            <a:prstGeom prst="line">
              <a:avLst/>
            </a:prstGeom>
            <a:ln>
              <a:solidFill>
                <a:schemeClr val="bg2">
                  <a:lumMod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>
              <a:extLst>
                <a:ext uri="{FF2B5EF4-FFF2-40B4-BE49-F238E27FC236}">
                  <a16:creationId xmlns:a16="http://schemas.microsoft.com/office/drawing/2014/main" id="{5EA3F783-FBC6-9C40-8D66-9841E263B624}"/>
                </a:ext>
              </a:extLst>
            </p:cNvPr>
            <p:cNvCxnSpPr/>
            <p:nvPr/>
          </p:nvCxnSpPr>
          <p:spPr>
            <a:xfrm>
              <a:off x="22311360" y="14630400"/>
              <a:ext cx="7662228" cy="16042"/>
            </a:xfrm>
            <a:prstGeom prst="line">
              <a:avLst/>
            </a:prstGeom>
            <a:ln>
              <a:solidFill>
                <a:schemeClr val="bg2">
                  <a:lumMod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>
              <a:extLst>
                <a:ext uri="{FF2B5EF4-FFF2-40B4-BE49-F238E27FC236}">
                  <a16:creationId xmlns:a16="http://schemas.microsoft.com/office/drawing/2014/main" id="{C5D84B27-71B4-FC4D-B26D-ECA902A094E9}"/>
                </a:ext>
              </a:extLst>
            </p:cNvPr>
            <p:cNvCxnSpPr/>
            <p:nvPr/>
          </p:nvCxnSpPr>
          <p:spPr>
            <a:xfrm>
              <a:off x="27351789" y="16764000"/>
              <a:ext cx="2621799" cy="0"/>
            </a:xfrm>
            <a:prstGeom prst="line">
              <a:avLst/>
            </a:prstGeom>
            <a:ln>
              <a:solidFill>
                <a:schemeClr val="bg2">
                  <a:lumMod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>
              <a:extLst>
                <a:ext uri="{FF2B5EF4-FFF2-40B4-BE49-F238E27FC236}">
                  <a16:creationId xmlns:a16="http://schemas.microsoft.com/office/drawing/2014/main" id="{A0D29A78-84D4-4848-9352-59EA594492B3}"/>
                </a:ext>
              </a:extLst>
            </p:cNvPr>
            <p:cNvCxnSpPr/>
            <p:nvPr/>
          </p:nvCxnSpPr>
          <p:spPr>
            <a:xfrm flipV="1">
              <a:off x="27335748" y="14646442"/>
              <a:ext cx="0" cy="2117558"/>
            </a:xfrm>
            <a:prstGeom prst="line">
              <a:avLst/>
            </a:prstGeom>
            <a:ln>
              <a:solidFill>
                <a:schemeClr val="bg2">
                  <a:lumMod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>
              <a:extLst>
                <a:ext uri="{FF2B5EF4-FFF2-40B4-BE49-F238E27FC236}">
                  <a16:creationId xmlns:a16="http://schemas.microsoft.com/office/drawing/2014/main" id="{469564B5-F281-884B-B917-CD5C11A82FAA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2048256" y="4080149"/>
              <a:ext cx="2706624" cy="10712"/>
            </a:xfrm>
            <a:prstGeom prst="line">
              <a:avLst/>
            </a:prstGeom>
            <a:ln>
              <a:solidFill>
                <a:schemeClr val="bg2">
                  <a:lumMod val="90000"/>
                </a:schemeClr>
              </a:solidFill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7128993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D4D4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5E3D5B34-A4DE-0A4F-AF80-FF69E62A261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50" y="-1"/>
            <a:ext cx="29969490" cy="18946813"/>
          </a:xfrm>
          <a:prstGeom prst="rect">
            <a:avLst/>
          </a:prstGeom>
        </p:spPr>
      </p:pic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01A2494E-F329-FC43-89E4-FEAA9089FD19}"/>
              </a:ext>
            </a:extLst>
          </p:cNvPr>
          <p:cNvCxnSpPr/>
          <p:nvPr/>
        </p:nvCxnSpPr>
        <p:spPr>
          <a:xfrm>
            <a:off x="2048256" y="0"/>
            <a:ext cx="0" cy="18946813"/>
          </a:xfrm>
          <a:prstGeom prst="line">
            <a:avLst/>
          </a:prstGeom>
          <a:ln>
            <a:solidFill>
              <a:schemeClr val="bg2">
                <a:lumMod val="90000"/>
              </a:schemeClr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D552C22B-74C1-214D-A490-5F0AB8C43948}"/>
              </a:ext>
            </a:extLst>
          </p:cNvPr>
          <p:cNvCxnSpPr>
            <a:cxnSpLocks/>
          </p:cNvCxnSpPr>
          <p:nvPr/>
        </p:nvCxnSpPr>
        <p:spPr>
          <a:xfrm flipV="1">
            <a:off x="4754880" y="2027722"/>
            <a:ext cx="17556480" cy="20534"/>
          </a:xfrm>
          <a:prstGeom prst="line">
            <a:avLst/>
          </a:prstGeom>
          <a:ln>
            <a:solidFill>
              <a:schemeClr val="bg2">
                <a:lumMod val="90000"/>
              </a:schemeClr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7F935ED8-14E7-DE41-8D6A-BC3F536DB2B3}"/>
              </a:ext>
            </a:extLst>
          </p:cNvPr>
          <p:cNvCxnSpPr>
            <a:cxnSpLocks/>
          </p:cNvCxnSpPr>
          <p:nvPr/>
        </p:nvCxnSpPr>
        <p:spPr>
          <a:xfrm>
            <a:off x="4754880" y="2048256"/>
            <a:ext cx="0" cy="10403626"/>
          </a:xfrm>
          <a:prstGeom prst="line">
            <a:avLst/>
          </a:prstGeom>
          <a:ln>
            <a:solidFill>
              <a:schemeClr val="bg2">
                <a:lumMod val="90000"/>
              </a:schemeClr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057C9777-5D4C-1141-8E99-5DC690F1AD18}"/>
              </a:ext>
            </a:extLst>
          </p:cNvPr>
          <p:cNvCxnSpPr/>
          <p:nvPr/>
        </p:nvCxnSpPr>
        <p:spPr>
          <a:xfrm>
            <a:off x="4754880" y="12451882"/>
            <a:ext cx="2496152" cy="0"/>
          </a:xfrm>
          <a:prstGeom prst="line">
            <a:avLst/>
          </a:prstGeom>
          <a:ln>
            <a:solidFill>
              <a:schemeClr val="bg2">
                <a:lumMod val="90000"/>
              </a:schemeClr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2CF22FE7-BED3-4F45-99BC-552A67520E4A}"/>
              </a:ext>
            </a:extLst>
          </p:cNvPr>
          <p:cNvCxnSpPr>
            <a:cxnSpLocks/>
          </p:cNvCxnSpPr>
          <p:nvPr/>
        </p:nvCxnSpPr>
        <p:spPr>
          <a:xfrm flipH="1">
            <a:off x="7218948" y="12451882"/>
            <a:ext cx="33688" cy="6494930"/>
          </a:xfrm>
          <a:prstGeom prst="line">
            <a:avLst/>
          </a:prstGeom>
          <a:ln>
            <a:solidFill>
              <a:schemeClr val="bg2">
                <a:lumMod val="90000"/>
              </a:schemeClr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17617E55-50E0-9C44-A8BD-30819BCBC166}"/>
              </a:ext>
            </a:extLst>
          </p:cNvPr>
          <p:cNvCxnSpPr>
            <a:cxnSpLocks/>
          </p:cNvCxnSpPr>
          <p:nvPr/>
        </p:nvCxnSpPr>
        <p:spPr>
          <a:xfrm>
            <a:off x="14816488" y="10427368"/>
            <a:ext cx="0" cy="8544051"/>
          </a:xfrm>
          <a:prstGeom prst="line">
            <a:avLst/>
          </a:prstGeom>
          <a:ln>
            <a:solidFill>
              <a:schemeClr val="bg2">
                <a:lumMod val="90000"/>
              </a:schemeClr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3D1D73E7-6EED-FD42-9C95-80C1DFAA08A1}"/>
              </a:ext>
            </a:extLst>
          </p:cNvPr>
          <p:cNvCxnSpPr>
            <a:cxnSpLocks/>
          </p:cNvCxnSpPr>
          <p:nvPr/>
        </p:nvCxnSpPr>
        <p:spPr>
          <a:xfrm>
            <a:off x="7255844" y="10435389"/>
            <a:ext cx="5256998" cy="0"/>
          </a:xfrm>
          <a:prstGeom prst="line">
            <a:avLst/>
          </a:prstGeom>
          <a:ln>
            <a:solidFill>
              <a:schemeClr val="bg2">
                <a:lumMod val="90000"/>
              </a:schemeClr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5F1FBE80-33D3-F24D-904F-4FBED1AA18AB}"/>
              </a:ext>
            </a:extLst>
          </p:cNvPr>
          <p:cNvCxnSpPr>
            <a:cxnSpLocks/>
          </p:cNvCxnSpPr>
          <p:nvPr/>
        </p:nvCxnSpPr>
        <p:spPr>
          <a:xfrm>
            <a:off x="7252636" y="6217403"/>
            <a:ext cx="0" cy="4217986"/>
          </a:xfrm>
          <a:prstGeom prst="line">
            <a:avLst/>
          </a:prstGeom>
          <a:ln>
            <a:solidFill>
              <a:schemeClr val="bg2">
                <a:lumMod val="90000"/>
              </a:schemeClr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88067F9F-55F0-2B4A-818F-1501FACA64CA}"/>
              </a:ext>
            </a:extLst>
          </p:cNvPr>
          <p:cNvCxnSpPr>
            <a:cxnSpLocks/>
          </p:cNvCxnSpPr>
          <p:nvPr/>
        </p:nvCxnSpPr>
        <p:spPr>
          <a:xfrm flipH="1" flipV="1">
            <a:off x="7252636" y="6217403"/>
            <a:ext cx="2517006" cy="11229"/>
          </a:xfrm>
          <a:prstGeom prst="line">
            <a:avLst/>
          </a:prstGeom>
          <a:ln>
            <a:solidFill>
              <a:schemeClr val="bg2">
                <a:lumMod val="90000"/>
              </a:schemeClr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E135E03A-6D14-7B48-902F-5CE7FA648628}"/>
              </a:ext>
            </a:extLst>
          </p:cNvPr>
          <p:cNvCxnSpPr/>
          <p:nvPr/>
        </p:nvCxnSpPr>
        <p:spPr>
          <a:xfrm flipV="1">
            <a:off x="9769642" y="-1297"/>
            <a:ext cx="0" cy="2029019"/>
          </a:xfrm>
          <a:prstGeom prst="line">
            <a:avLst/>
          </a:prstGeom>
          <a:ln>
            <a:solidFill>
              <a:schemeClr val="bg2">
                <a:lumMod val="90000"/>
              </a:schemeClr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ED45D704-DAAB-684B-9B09-060BD7C5CCD5}"/>
              </a:ext>
            </a:extLst>
          </p:cNvPr>
          <p:cNvCxnSpPr>
            <a:cxnSpLocks/>
          </p:cNvCxnSpPr>
          <p:nvPr/>
        </p:nvCxnSpPr>
        <p:spPr>
          <a:xfrm>
            <a:off x="22311360" y="2027722"/>
            <a:ext cx="0" cy="8399646"/>
          </a:xfrm>
          <a:prstGeom prst="line">
            <a:avLst/>
          </a:prstGeom>
          <a:ln>
            <a:solidFill>
              <a:schemeClr val="bg2">
                <a:lumMod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05D962D-50F9-ED47-B3D2-C801D55C82BF}"/>
              </a:ext>
            </a:extLst>
          </p:cNvPr>
          <p:cNvCxnSpPr>
            <a:cxnSpLocks/>
          </p:cNvCxnSpPr>
          <p:nvPr/>
        </p:nvCxnSpPr>
        <p:spPr>
          <a:xfrm>
            <a:off x="22311360" y="6208065"/>
            <a:ext cx="7660178" cy="0"/>
          </a:xfrm>
          <a:prstGeom prst="line">
            <a:avLst/>
          </a:prstGeom>
          <a:ln>
            <a:solidFill>
              <a:schemeClr val="bg2">
                <a:lumMod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20217C8E-55B9-8D47-B740-09508940BB13}"/>
              </a:ext>
            </a:extLst>
          </p:cNvPr>
          <p:cNvCxnSpPr>
            <a:cxnSpLocks/>
          </p:cNvCxnSpPr>
          <p:nvPr/>
        </p:nvCxnSpPr>
        <p:spPr>
          <a:xfrm>
            <a:off x="22314339" y="10413992"/>
            <a:ext cx="0" cy="2102058"/>
          </a:xfrm>
          <a:prstGeom prst="line">
            <a:avLst/>
          </a:prstGeom>
          <a:ln>
            <a:solidFill>
              <a:schemeClr val="bg2">
                <a:lumMod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FCD37FB8-87A1-504D-AC36-0BBE2286626A}"/>
              </a:ext>
            </a:extLst>
          </p:cNvPr>
          <p:cNvCxnSpPr>
            <a:cxnSpLocks/>
          </p:cNvCxnSpPr>
          <p:nvPr/>
        </p:nvCxnSpPr>
        <p:spPr>
          <a:xfrm flipH="1">
            <a:off x="14816490" y="12529426"/>
            <a:ext cx="15157098" cy="0"/>
          </a:xfrm>
          <a:prstGeom prst="line">
            <a:avLst/>
          </a:prstGeom>
          <a:ln>
            <a:solidFill>
              <a:schemeClr val="bg2">
                <a:lumMod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EB74D11E-4EFB-1F4E-80EE-2A591B881998}"/>
              </a:ext>
            </a:extLst>
          </p:cNvPr>
          <p:cNvCxnSpPr>
            <a:cxnSpLocks/>
          </p:cNvCxnSpPr>
          <p:nvPr/>
        </p:nvCxnSpPr>
        <p:spPr>
          <a:xfrm flipH="1" flipV="1">
            <a:off x="12512842" y="10427368"/>
            <a:ext cx="9798518" cy="8021"/>
          </a:xfrm>
          <a:prstGeom prst="line">
            <a:avLst/>
          </a:prstGeom>
          <a:ln>
            <a:solidFill>
              <a:schemeClr val="bg2">
                <a:lumMod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93B3107F-402B-6644-97B7-5A03316759F6}"/>
              </a:ext>
            </a:extLst>
          </p:cNvPr>
          <p:cNvCxnSpPr>
            <a:cxnSpLocks/>
          </p:cNvCxnSpPr>
          <p:nvPr/>
        </p:nvCxnSpPr>
        <p:spPr>
          <a:xfrm>
            <a:off x="9775257" y="2071606"/>
            <a:ext cx="0" cy="4161839"/>
          </a:xfrm>
          <a:prstGeom prst="line">
            <a:avLst/>
          </a:prstGeom>
          <a:ln>
            <a:solidFill>
              <a:schemeClr val="bg2">
                <a:lumMod val="90000"/>
              </a:schemeClr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BB18B08B-A1D4-5047-B845-79813C345DE5}"/>
              </a:ext>
            </a:extLst>
          </p:cNvPr>
          <p:cNvCxnSpPr>
            <a:cxnSpLocks/>
          </p:cNvCxnSpPr>
          <p:nvPr/>
        </p:nvCxnSpPr>
        <p:spPr>
          <a:xfrm flipH="1" flipV="1">
            <a:off x="2048256" y="4110629"/>
            <a:ext cx="2706624" cy="10712"/>
          </a:xfrm>
          <a:prstGeom prst="line">
            <a:avLst/>
          </a:prstGeom>
          <a:ln>
            <a:solidFill>
              <a:schemeClr val="bg2">
                <a:lumMod val="90000"/>
              </a:schemeClr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887588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D4D4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8" name="Group 57">
            <a:extLst>
              <a:ext uri="{FF2B5EF4-FFF2-40B4-BE49-F238E27FC236}">
                <a16:creationId xmlns:a16="http://schemas.microsoft.com/office/drawing/2014/main" id="{B26E64C8-E2FB-1D49-9208-A880D34F2A53}"/>
              </a:ext>
            </a:extLst>
          </p:cNvPr>
          <p:cNvGrpSpPr/>
          <p:nvPr/>
        </p:nvGrpSpPr>
        <p:grpSpPr>
          <a:xfrm>
            <a:off x="2048256" y="-1297"/>
            <a:ext cx="27925332" cy="18972716"/>
            <a:chOff x="2048256" y="-1297"/>
            <a:chExt cx="27925332" cy="18972716"/>
          </a:xfrm>
        </p:grpSpPr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182599CA-F92F-6C42-9FB5-C3995120A855}"/>
                </a:ext>
              </a:extLst>
            </p:cNvPr>
            <p:cNvCxnSpPr/>
            <p:nvPr/>
          </p:nvCxnSpPr>
          <p:spPr>
            <a:xfrm>
              <a:off x="2048256" y="0"/>
              <a:ext cx="0" cy="18946813"/>
            </a:xfrm>
            <a:prstGeom prst="line">
              <a:avLst/>
            </a:prstGeom>
            <a:ln>
              <a:solidFill>
                <a:schemeClr val="bg2">
                  <a:lumMod val="90000"/>
                </a:schemeClr>
              </a:solidFill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21C6FA84-4A0D-564F-976B-F7CF8C665D3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754880" y="2027722"/>
              <a:ext cx="17556480" cy="20534"/>
            </a:xfrm>
            <a:prstGeom prst="line">
              <a:avLst/>
            </a:prstGeom>
            <a:ln>
              <a:solidFill>
                <a:schemeClr val="bg2">
                  <a:lumMod val="90000"/>
                </a:schemeClr>
              </a:solidFill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3A474891-438C-E449-9A71-90FD8A9557BF}"/>
                </a:ext>
              </a:extLst>
            </p:cNvPr>
            <p:cNvCxnSpPr>
              <a:cxnSpLocks/>
            </p:cNvCxnSpPr>
            <p:nvPr/>
          </p:nvCxnSpPr>
          <p:spPr>
            <a:xfrm>
              <a:off x="4754880" y="2048256"/>
              <a:ext cx="0" cy="10403626"/>
            </a:xfrm>
            <a:prstGeom prst="line">
              <a:avLst/>
            </a:prstGeom>
            <a:ln>
              <a:solidFill>
                <a:schemeClr val="bg2">
                  <a:lumMod val="90000"/>
                </a:schemeClr>
              </a:solidFill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D9601CDF-25E7-ED4F-AD47-DFA6EA7AA692}"/>
                </a:ext>
              </a:extLst>
            </p:cNvPr>
            <p:cNvCxnSpPr/>
            <p:nvPr/>
          </p:nvCxnSpPr>
          <p:spPr>
            <a:xfrm>
              <a:off x="4754880" y="12451882"/>
              <a:ext cx="2496152" cy="0"/>
            </a:xfrm>
            <a:prstGeom prst="line">
              <a:avLst/>
            </a:prstGeom>
            <a:ln>
              <a:solidFill>
                <a:schemeClr val="bg2">
                  <a:lumMod val="90000"/>
                </a:schemeClr>
              </a:solidFill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A963BD75-042C-C14A-BA18-1190D53D35D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218948" y="12451882"/>
              <a:ext cx="33688" cy="6494930"/>
            </a:xfrm>
            <a:prstGeom prst="line">
              <a:avLst/>
            </a:prstGeom>
            <a:ln>
              <a:solidFill>
                <a:schemeClr val="bg2">
                  <a:lumMod val="90000"/>
                </a:schemeClr>
              </a:solidFill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36E01176-0F3B-CA4B-8F62-AC1F190AD19B}"/>
                </a:ext>
              </a:extLst>
            </p:cNvPr>
            <p:cNvCxnSpPr>
              <a:cxnSpLocks/>
            </p:cNvCxnSpPr>
            <p:nvPr/>
          </p:nvCxnSpPr>
          <p:spPr>
            <a:xfrm>
              <a:off x="14816488" y="10427368"/>
              <a:ext cx="0" cy="8544051"/>
            </a:xfrm>
            <a:prstGeom prst="line">
              <a:avLst/>
            </a:prstGeom>
            <a:ln>
              <a:solidFill>
                <a:schemeClr val="bg2">
                  <a:lumMod val="90000"/>
                </a:schemeClr>
              </a:solidFill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BBACAE04-A5DF-6044-A4B0-CA263C14B5E5}"/>
                </a:ext>
              </a:extLst>
            </p:cNvPr>
            <p:cNvCxnSpPr>
              <a:cxnSpLocks/>
            </p:cNvCxnSpPr>
            <p:nvPr/>
          </p:nvCxnSpPr>
          <p:spPr>
            <a:xfrm>
              <a:off x="7255844" y="10435389"/>
              <a:ext cx="5256998" cy="0"/>
            </a:xfrm>
            <a:prstGeom prst="line">
              <a:avLst/>
            </a:prstGeom>
            <a:ln>
              <a:solidFill>
                <a:schemeClr val="bg2">
                  <a:lumMod val="90000"/>
                </a:schemeClr>
              </a:solidFill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09EA24E1-32AC-4F49-B482-3C854435F294}"/>
                </a:ext>
              </a:extLst>
            </p:cNvPr>
            <p:cNvCxnSpPr>
              <a:cxnSpLocks/>
            </p:cNvCxnSpPr>
            <p:nvPr/>
          </p:nvCxnSpPr>
          <p:spPr>
            <a:xfrm>
              <a:off x="7252636" y="6217403"/>
              <a:ext cx="0" cy="4217986"/>
            </a:xfrm>
            <a:prstGeom prst="line">
              <a:avLst/>
            </a:prstGeom>
            <a:ln>
              <a:solidFill>
                <a:schemeClr val="bg2">
                  <a:lumMod val="90000"/>
                </a:schemeClr>
              </a:solidFill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48B41A86-8E28-0B45-9CF1-D6CD0702768B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7252636" y="6217403"/>
              <a:ext cx="2517006" cy="11229"/>
            </a:xfrm>
            <a:prstGeom prst="line">
              <a:avLst/>
            </a:prstGeom>
            <a:ln>
              <a:solidFill>
                <a:schemeClr val="bg2">
                  <a:lumMod val="90000"/>
                </a:schemeClr>
              </a:solidFill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3E208803-87A8-9C49-ACFA-811893A26A2C}"/>
                </a:ext>
              </a:extLst>
            </p:cNvPr>
            <p:cNvCxnSpPr/>
            <p:nvPr/>
          </p:nvCxnSpPr>
          <p:spPr>
            <a:xfrm flipV="1">
              <a:off x="9769642" y="-1297"/>
              <a:ext cx="0" cy="2029019"/>
            </a:xfrm>
            <a:prstGeom prst="line">
              <a:avLst/>
            </a:prstGeom>
            <a:ln>
              <a:solidFill>
                <a:schemeClr val="bg2">
                  <a:lumMod val="90000"/>
                </a:schemeClr>
              </a:solidFill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A6D0E723-D211-BB40-B0DC-392FCA7AA682}"/>
                </a:ext>
              </a:extLst>
            </p:cNvPr>
            <p:cNvCxnSpPr>
              <a:cxnSpLocks/>
            </p:cNvCxnSpPr>
            <p:nvPr/>
          </p:nvCxnSpPr>
          <p:spPr>
            <a:xfrm>
              <a:off x="22311360" y="2027722"/>
              <a:ext cx="0" cy="8399646"/>
            </a:xfrm>
            <a:prstGeom prst="line">
              <a:avLst/>
            </a:prstGeom>
            <a:ln>
              <a:solidFill>
                <a:schemeClr val="bg2">
                  <a:lumMod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>
              <a:extLst>
                <a:ext uri="{FF2B5EF4-FFF2-40B4-BE49-F238E27FC236}">
                  <a16:creationId xmlns:a16="http://schemas.microsoft.com/office/drawing/2014/main" id="{23DA94A7-2E60-4E4C-B0CC-4C88CB6E5F98}"/>
                </a:ext>
              </a:extLst>
            </p:cNvPr>
            <p:cNvCxnSpPr>
              <a:cxnSpLocks/>
            </p:cNvCxnSpPr>
            <p:nvPr/>
          </p:nvCxnSpPr>
          <p:spPr>
            <a:xfrm>
              <a:off x="22311360" y="6208065"/>
              <a:ext cx="7660178" cy="0"/>
            </a:xfrm>
            <a:prstGeom prst="line">
              <a:avLst/>
            </a:prstGeom>
            <a:ln>
              <a:solidFill>
                <a:schemeClr val="bg2">
                  <a:lumMod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D2A69435-9089-F841-A7A5-05E263E22694}"/>
                </a:ext>
              </a:extLst>
            </p:cNvPr>
            <p:cNvCxnSpPr>
              <a:cxnSpLocks/>
            </p:cNvCxnSpPr>
            <p:nvPr/>
          </p:nvCxnSpPr>
          <p:spPr>
            <a:xfrm>
              <a:off x="22314339" y="10413992"/>
              <a:ext cx="0" cy="2102058"/>
            </a:xfrm>
            <a:prstGeom prst="line">
              <a:avLst/>
            </a:prstGeom>
            <a:ln>
              <a:solidFill>
                <a:schemeClr val="bg2">
                  <a:lumMod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E3E971C8-8D74-C044-970D-38776A47E40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4816490" y="12529426"/>
              <a:ext cx="15157098" cy="0"/>
            </a:xfrm>
            <a:prstGeom prst="line">
              <a:avLst/>
            </a:prstGeom>
            <a:ln>
              <a:solidFill>
                <a:schemeClr val="bg2">
                  <a:lumMod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A330C4C7-1957-C245-A9E8-65AB5269FAF8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12512842" y="10427368"/>
              <a:ext cx="9798518" cy="8021"/>
            </a:xfrm>
            <a:prstGeom prst="line">
              <a:avLst/>
            </a:prstGeom>
            <a:ln>
              <a:solidFill>
                <a:schemeClr val="bg2">
                  <a:lumMod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>
              <a:extLst>
                <a:ext uri="{FF2B5EF4-FFF2-40B4-BE49-F238E27FC236}">
                  <a16:creationId xmlns:a16="http://schemas.microsoft.com/office/drawing/2014/main" id="{7200B6D4-47ED-0B41-A8BF-F43B497B2AC8}"/>
                </a:ext>
              </a:extLst>
            </p:cNvPr>
            <p:cNvCxnSpPr>
              <a:cxnSpLocks/>
            </p:cNvCxnSpPr>
            <p:nvPr/>
          </p:nvCxnSpPr>
          <p:spPr>
            <a:xfrm>
              <a:off x="9775257" y="2071606"/>
              <a:ext cx="0" cy="4161839"/>
            </a:xfrm>
            <a:prstGeom prst="line">
              <a:avLst/>
            </a:prstGeom>
            <a:ln>
              <a:solidFill>
                <a:schemeClr val="bg2">
                  <a:lumMod val="90000"/>
                </a:schemeClr>
              </a:solidFill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57" name="Straight Connector 56">
              <a:extLst>
                <a:ext uri="{FF2B5EF4-FFF2-40B4-BE49-F238E27FC236}">
                  <a16:creationId xmlns:a16="http://schemas.microsoft.com/office/drawing/2014/main" id="{B3E49E65-5832-AB4B-ABF4-393C9754AE2C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2048256" y="4110629"/>
              <a:ext cx="2706624" cy="10712"/>
            </a:xfrm>
            <a:prstGeom prst="line">
              <a:avLst/>
            </a:prstGeom>
            <a:ln>
              <a:solidFill>
                <a:schemeClr val="bg2">
                  <a:lumMod val="90000"/>
                </a:schemeClr>
              </a:solidFill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8377109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D4D4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A6EACB57-428E-5F43-87FB-85EE4E44AF7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297"/>
            <a:ext cx="29971540" cy="18948109"/>
          </a:xfrm>
          <a:prstGeom prst="rect">
            <a:avLst/>
          </a:prstGeom>
        </p:spPr>
      </p:pic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93FA5E4D-9C25-864B-A0B0-E01D601E7F84}"/>
              </a:ext>
            </a:extLst>
          </p:cNvPr>
          <p:cNvCxnSpPr>
            <a:cxnSpLocks/>
          </p:cNvCxnSpPr>
          <p:nvPr/>
        </p:nvCxnSpPr>
        <p:spPr>
          <a:xfrm flipV="1">
            <a:off x="4754880" y="2027722"/>
            <a:ext cx="17556480" cy="20534"/>
          </a:xfrm>
          <a:prstGeom prst="line">
            <a:avLst/>
          </a:prstGeom>
          <a:ln>
            <a:solidFill>
              <a:schemeClr val="bg2">
                <a:lumMod val="90000"/>
              </a:schemeClr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34C0089D-289D-EA4D-9D72-5ADD015CD3EF}"/>
              </a:ext>
            </a:extLst>
          </p:cNvPr>
          <p:cNvCxnSpPr>
            <a:cxnSpLocks/>
          </p:cNvCxnSpPr>
          <p:nvPr/>
        </p:nvCxnSpPr>
        <p:spPr>
          <a:xfrm>
            <a:off x="4754880" y="2048256"/>
            <a:ext cx="0" cy="2042605"/>
          </a:xfrm>
          <a:prstGeom prst="line">
            <a:avLst/>
          </a:prstGeom>
          <a:ln>
            <a:solidFill>
              <a:schemeClr val="bg2">
                <a:lumMod val="90000"/>
              </a:schemeClr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53A36AB8-3E31-7545-9B40-8EAF7F1A175C}"/>
              </a:ext>
            </a:extLst>
          </p:cNvPr>
          <p:cNvCxnSpPr>
            <a:cxnSpLocks/>
          </p:cNvCxnSpPr>
          <p:nvPr/>
        </p:nvCxnSpPr>
        <p:spPr>
          <a:xfrm>
            <a:off x="7274072" y="14674168"/>
            <a:ext cx="15037288" cy="0"/>
          </a:xfrm>
          <a:prstGeom prst="line">
            <a:avLst/>
          </a:prstGeom>
          <a:ln>
            <a:solidFill>
              <a:schemeClr val="bg2">
                <a:lumMod val="90000"/>
              </a:schemeClr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F1BEC801-49D6-0340-A61C-F25889E4AB1A}"/>
              </a:ext>
            </a:extLst>
          </p:cNvPr>
          <p:cNvCxnSpPr>
            <a:cxnSpLocks/>
          </p:cNvCxnSpPr>
          <p:nvPr/>
        </p:nvCxnSpPr>
        <p:spPr>
          <a:xfrm>
            <a:off x="7274072" y="2048256"/>
            <a:ext cx="0" cy="16898557"/>
          </a:xfrm>
          <a:prstGeom prst="line">
            <a:avLst/>
          </a:prstGeom>
          <a:ln>
            <a:solidFill>
              <a:schemeClr val="bg2">
                <a:lumMod val="90000"/>
              </a:schemeClr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DE432F10-235B-1642-ACAE-B7C5B9DF5837}"/>
              </a:ext>
            </a:extLst>
          </p:cNvPr>
          <p:cNvCxnSpPr>
            <a:cxnSpLocks/>
          </p:cNvCxnSpPr>
          <p:nvPr/>
        </p:nvCxnSpPr>
        <p:spPr>
          <a:xfrm>
            <a:off x="14694568" y="2048256"/>
            <a:ext cx="0" cy="6296847"/>
          </a:xfrm>
          <a:prstGeom prst="line">
            <a:avLst/>
          </a:prstGeom>
          <a:ln>
            <a:solidFill>
              <a:schemeClr val="bg2">
                <a:lumMod val="90000"/>
              </a:schemeClr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6CC85EC8-1344-844E-B992-95C79FE0FE5B}"/>
              </a:ext>
            </a:extLst>
          </p:cNvPr>
          <p:cNvCxnSpPr>
            <a:cxnSpLocks/>
          </p:cNvCxnSpPr>
          <p:nvPr/>
        </p:nvCxnSpPr>
        <p:spPr>
          <a:xfrm flipH="1">
            <a:off x="7274072" y="8332403"/>
            <a:ext cx="7420496" cy="0"/>
          </a:xfrm>
          <a:prstGeom prst="line">
            <a:avLst/>
          </a:prstGeom>
          <a:ln>
            <a:solidFill>
              <a:schemeClr val="bg2">
                <a:lumMod val="90000"/>
              </a:schemeClr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E098681C-1162-5A48-9C37-27EF375BF3B5}"/>
              </a:ext>
            </a:extLst>
          </p:cNvPr>
          <p:cNvCxnSpPr/>
          <p:nvPr/>
        </p:nvCxnSpPr>
        <p:spPr>
          <a:xfrm flipV="1">
            <a:off x="9769642" y="-1297"/>
            <a:ext cx="0" cy="2029019"/>
          </a:xfrm>
          <a:prstGeom prst="line">
            <a:avLst/>
          </a:prstGeom>
          <a:ln>
            <a:solidFill>
              <a:schemeClr val="bg2">
                <a:lumMod val="90000"/>
              </a:schemeClr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927F3AA0-DEC1-834A-9AC1-98397F29AE3D}"/>
              </a:ext>
            </a:extLst>
          </p:cNvPr>
          <p:cNvCxnSpPr>
            <a:cxnSpLocks/>
          </p:cNvCxnSpPr>
          <p:nvPr/>
        </p:nvCxnSpPr>
        <p:spPr>
          <a:xfrm flipH="1">
            <a:off x="22269910" y="2027722"/>
            <a:ext cx="41450" cy="12634762"/>
          </a:xfrm>
          <a:prstGeom prst="line">
            <a:avLst/>
          </a:prstGeom>
          <a:ln>
            <a:solidFill>
              <a:schemeClr val="bg2">
                <a:lumMod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592E295C-3A99-9144-9A4A-D8BF67E2628C}"/>
              </a:ext>
            </a:extLst>
          </p:cNvPr>
          <p:cNvCxnSpPr>
            <a:cxnSpLocks/>
          </p:cNvCxnSpPr>
          <p:nvPr/>
        </p:nvCxnSpPr>
        <p:spPr>
          <a:xfrm>
            <a:off x="14694568" y="8325853"/>
            <a:ext cx="15150684" cy="0"/>
          </a:xfrm>
          <a:prstGeom prst="line">
            <a:avLst/>
          </a:prstGeom>
          <a:ln>
            <a:solidFill>
              <a:schemeClr val="bg2">
                <a:lumMod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C4670FFD-EF7C-E040-A414-8BFE0D787C13}"/>
              </a:ext>
            </a:extLst>
          </p:cNvPr>
          <p:cNvCxnSpPr>
            <a:cxnSpLocks/>
          </p:cNvCxnSpPr>
          <p:nvPr/>
        </p:nvCxnSpPr>
        <p:spPr>
          <a:xfrm flipH="1" flipV="1">
            <a:off x="2048256" y="4080149"/>
            <a:ext cx="2706624" cy="10712"/>
          </a:xfrm>
          <a:prstGeom prst="line">
            <a:avLst/>
          </a:prstGeom>
          <a:ln>
            <a:solidFill>
              <a:schemeClr val="bg2">
                <a:lumMod val="90000"/>
              </a:schemeClr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03838D69-7BA7-6C44-A65E-F95B9A1AE537}"/>
              </a:ext>
            </a:extLst>
          </p:cNvPr>
          <p:cNvCxnSpPr/>
          <p:nvPr/>
        </p:nvCxnSpPr>
        <p:spPr>
          <a:xfrm>
            <a:off x="2048256" y="0"/>
            <a:ext cx="0" cy="18946813"/>
          </a:xfrm>
          <a:prstGeom prst="line">
            <a:avLst/>
          </a:prstGeom>
          <a:ln>
            <a:solidFill>
              <a:schemeClr val="bg2">
                <a:lumMod val="90000"/>
              </a:schemeClr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F9028548-44AC-9449-A6FB-1D486D0623D6}"/>
              </a:ext>
            </a:extLst>
          </p:cNvPr>
          <p:cNvCxnSpPr>
            <a:cxnSpLocks/>
          </p:cNvCxnSpPr>
          <p:nvPr/>
        </p:nvCxnSpPr>
        <p:spPr>
          <a:xfrm flipH="1" flipV="1">
            <a:off x="2048255" y="12528884"/>
            <a:ext cx="5225816" cy="25400"/>
          </a:xfrm>
          <a:prstGeom prst="line">
            <a:avLst/>
          </a:prstGeom>
          <a:ln>
            <a:solidFill>
              <a:schemeClr val="bg2">
                <a:lumMod val="90000"/>
              </a:schemeClr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9191775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D4D4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A74D77ED-66EC-8046-845E-CF6679DFEDB2}"/>
              </a:ext>
            </a:extLst>
          </p:cNvPr>
          <p:cNvGrpSpPr/>
          <p:nvPr/>
        </p:nvGrpSpPr>
        <p:grpSpPr>
          <a:xfrm>
            <a:off x="2048255" y="-1297"/>
            <a:ext cx="27796997" cy="18948110"/>
            <a:chOff x="2048255" y="-1297"/>
            <a:chExt cx="27796997" cy="18948110"/>
          </a:xfrm>
        </p:grpSpPr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114555E0-1F6B-E94F-AFD4-054F042AA90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754880" y="2027722"/>
              <a:ext cx="17556480" cy="20534"/>
            </a:xfrm>
            <a:prstGeom prst="line">
              <a:avLst/>
            </a:prstGeom>
            <a:ln>
              <a:solidFill>
                <a:schemeClr val="bg2">
                  <a:lumMod val="90000"/>
                </a:schemeClr>
              </a:solidFill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543D4F03-4B82-2548-A31E-EC57DD1E4561}"/>
                </a:ext>
              </a:extLst>
            </p:cNvPr>
            <p:cNvCxnSpPr>
              <a:cxnSpLocks/>
            </p:cNvCxnSpPr>
            <p:nvPr/>
          </p:nvCxnSpPr>
          <p:spPr>
            <a:xfrm>
              <a:off x="4754880" y="2048256"/>
              <a:ext cx="0" cy="2042605"/>
            </a:xfrm>
            <a:prstGeom prst="line">
              <a:avLst/>
            </a:prstGeom>
            <a:ln>
              <a:solidFill>
                <a:schemeClr val="bg2">
                  <a:lumMod val="90000"/>
                </a:schemeClr>
              </a:solidFill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539636ED-7628-784C-98C1-F13F8DD3A2E0}"/>
                </a:ext>
              </a:extLst>
            </p:cNvPr>
            <p:cNvCxnSpPr>
              <a:cxnSpLocks/>
            </p:cNvCxnSpPr>
            <p:nvPr/>
          </p:nvCxnSpPr>
          <p:spPr>
            <a:xfrm>
              <a:off x="7274072" y="14674168"/>
              <a:ext cx="15037288" cy="0"/>
            </a:xfrm>
            <a:prstGeom prst="line">
              <a:avLst/>
            </a:prstGeom>
            <a:ln>
              <a:solidFill>
                <a:schemeClr val="bg2">
                  <a:lumMod val="90000"/>
                </a:schemeClr>
              </a:solidFill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D60F203E-7C53-DA49-9E99-53733ABF6D09}"/>
                </a:ext>
              </a:extLst>
            </p:cNvPr>
            <p:cNvCxnSpPr>
              <a:cxnSpLocks/>
            </p:cNvCxnSpPr>
            <p:nvPr/>
          </p:nvCxnSpPr>
          <p:spPr>
            <a:xfrm>
              <a:off x="7274072" y="2048256"/>
              <a:ext cx="0" cy="16898557"/>
            </a:xfrm>
            <a:prstGeom prst="line">
              <a:avLst/>
            </a:prstGeom>
            <a:ln>
              <a:solidFill>
                <a:schemeClr val="bg2">
                  <a:lumMod val="90000"/>
                </a:schemeClr>
              </a:solidFill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912FE424-AD58-BC45-9629-071C0703D781}"/>
                </a:ext>
              </a:extLst>
            </p:cNvPr>
            <p:cNvCxnSpPr>
              <a:cxnSpLocks/>
            </p:cNvCxnSpPr>
            <p:nvPr/>
          </p:nvCxnSpPr>
          <p:spPr>
            <a:xfrm>
              <a:off x="14694568" y="2048256"/>
              <a:ext cx="0" cy="6296847"/>
            </a:xfrm>
            <a:prstGeom prst="line">
              <a:avLst/>
            </a:prstGeom>
            <a:ln>
              <a:solidFill>
                <a:schemeClr val="bg2">
                  <a:lumMod val="90000"/>
                </a:schemeClr>
              </a:solidFill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397EFFD6-2603-8540-8A43-312265C20C8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274072" y="8332403"/>
              <a:ext cx="7420496" cy="0"/>
            </a:xfrm>
            <a:prstGeom prst="line">
              <a:avLst/>
            </a:prstGeom>
            <a:ln>
              <a:solidFill>
                <a:schemeClr val="bg2">
                  <a:lumMod val="90000"/>
                </a:schemeClr>
              </a:solidFill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EEAC8752-AE42-AC4A-B786-B32D2DA7E5F0}"/>
                </a:ext>
              </a:extLst>
            </p:cNvPr>
            <p:cNvCxnSpPr/>
            <p:nvPr/>
          </p:nvCxnSpPr>
          <p:spPr>
            <a:xfrm flipV="1">
              <a:off x="9769642" y="-1297"/>
              <a:ext cx="0" cy="2029019"/>
            </a:xfrm>
            <a:prstGeom prst="line">
              <a:avLst/>
            </a:prstGeom>
            <a:ln>
              <a:solidFill>
                <a:schemeClr val="bg2">
                  <a:lumMod val="90000"/>
                </a:schemeClr>
              </a:solidFill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8A9E4ECF-1316-A54B-BC61-891B1CD759E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2269910" y="2027722"/>
              <a:ext cx="41450" cy="12634762"/>
            </a:xfrm>
            <a:prstGeom prst="line">
              <a:avLst/>
            </a:prstGeom>
            <a:ln>
              <a:solidFill>
                <a:schemeClr val="bg2">
                  <a:lumMod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>
              <a:extLst>
                <a:ext uri="{FF2B5EF4-FFF2-40B4-BE49-F238E27FC236}">
                  <a16:creationId xmlns:a16="http://schemas.microsoft.com/office/drawing/2014/main" id="{4CABDE45-D136-E048-8C6B-A051F1B8EABD}"/>
                </a:ext>
              </a:extLst>
            </p:cNvPr>
            <p:cNvCxnSpPr>
              <a:cxnSpLocks/>
            </p:cNvCxnSpPr>
            <p:nvPr/>
          </p:nvCxnSpPr>
          <p:spPr>
            <a:xfrm>
              <a:off x="14694568" y="8325853"/>
              <a:ext cx="15150684" cy="0"/>
            </a:xfrm>
            <a:prstGeom prst="line">
              <a:avLst/>
            </a:prstGeom>
            <a:ln>
              <a:solidFill>
                <a:schemeClr val="bg2">
                  <a:lumMod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>
              <a:extLst>
                <a:ext uri="{FF2B5EF4-FFF2-40B4-BE49-F238E27FC236}">
                  <a16:creationId xmlns:a16="http://schemas.microsoft.com/office/drawing/2014/main" id="{5B1EB7A0-7D62-9744-A4FF-FC382157A847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2048256" y="4080149"/>
              <a:ext cx="2706624" cy="10712"/>
            </a:xfrm>
            <a:prstGeom prst="line">
              <a:avLst/>
            </a:prstGeom>
            <a:ln>
              <a:solidFill>
                <a:schemeClr val="bg2">
                  <a:lumMod val="90000"/>
                </a:schemeClr>
              </a:solidFill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61" name="Straight Connector 60">
              <a:extLst>
                <a:ext uri="{FF2B5EF4-FFF2-40B4-BE49-F238E27FC236}">
                  <a16:creationId xmlns:a16="http://schemas.microsoft.com/office/drawing/2014/main" id="{F8690343-5A32-C54E-BD10-A046EECB423D}"/>
                </a:ext>
              </a:extLst>
            </p:cNvPr>
            <p:cNvCxnSpPr/>
            <p:nvPr/>
          </p:nvCxnSpPr>
          <p:spPr>
            <a:xfrm>
              <a:off x="2048256" y="0"/>
              <a:ext cx="0" cy="18946813"/>
            </a:xfrm>
            <a:prstGeom prst="line">
              <a:avLst/>
            </a:prstGeom>
            <a:ln>
              <a:solidFill>
                <a:schemeClr val="bg2">
                  <a:lumMod val="90000"/>
                </a:schemeClr>
              </a:solidFill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62" name="Straight Connector 61">
              <a:extLst>
                <a:ext uri="{FF2B5EF4-FFF2-40B4-BE49-F238E27FC236}">
                  <a16:creationId xmlns:a16="http://schemas.microsoft.com/office/drawing/2014/main" id="{C6819B38-2944-2F48-B515-7F1971D56D86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2048255" y="12528884"/>
              <a:ext cx="5225816" cy="25400"/>
            </a:xfrm>
            <a:prstGeom prst="line">
              <a:avLst/>
            </a:prstGeom>
            <a:ln>
              <a:solidFill>
                <a:schemeClr val="bg2">
                  <a:lumMod val="90000"/>
                </a:schemeClr>
              </a:solidFill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67570499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935</TotalTime>
  <Words>10</Words>
  <Application>Microsoft Macintosh PowerPoint</Application>
  <PresentationFormat>Custom</PresentationFormat>
  <Paragraphs>5</Paragraphs>
  <Slides>7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Microsoft Office User</cp:lastModifiedBy>
  <cp:revision>15</cp:revision>
  <dcterms:created xsi:type="dcterms:W3CDTF">2023-01-10T16:24:13Z</dcterms:created>
  <dcterms:modified xsi:type="dcterms:W3CDTF">2023-01-11T13:13:48Z</dcterms:modified>
</cp:coreProperties>
</file>